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mod">
        <pc:chgData name="Krishna Kant Dubey" userId="cd28fa1e1902c48d" providerId="LiveId" clId="{77EEA0B9-FDDC-4051-AECC-23345690A1F5}" dt="2025-07-29T08:46:37.355" v="30" actId="20577"/>
        <pc:sldMkLst>
          <pc:docMk/>
          <pc:sldMk cId="1080327146" sldId="256"/>
        </pc:sldMkLst>
        <pc:spChg chg="mod">
          <ac:chgData name="Krishna Kant Dubey" userId="cd28fa1e1902c48d" providerId="LiveId" clId="{77EEA0B9-FDDC-4051-AECC-23345690A1F5}" dt="2025-07-29T08:46:37.355" v="30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77EEA0B9-FDDC-4051-AECC-23345690A1F5}" dt="2025-07-29T08:42:42.157" v="18" actId="207"/>
        <pc:sldMkLst>
          <pc:docMk/>
          <pc:sldMk cId="2701513036" sldId="259"/>
        </pc:sldMkLst>
        <pc:spChg chg="mod">
          <ac:chgData name="Krishna Kant Dubey" userId="cd28fa1e1902c48d" providerId="LiveId" clId="{77EEA0B9-FDDC-4051-AECC-23345690A1F5}" dt="2025-07-29T08:42:42.157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7EEA0B9-FDDC-4051-AECC-23345690A1F5}" dt="2025-07-29T08:43:32.187" v="23" actId="207"/>
        <pc:sldMkLst>
          <pc:docMk/>
          <pc:sldMk cId="131540703" sldId="260"/>
        </pc:sldMkLst>
        <pc:spChg chg="mod">
          <ac:chgData name="Krishna Kant Dubey" userId="cd28fa1e1902c48d" providerId="LiveId" clId="{77EEA0B9-FDDC-4051-AECC-23345690A1F5}" dt="2025-07-29T08:43:32.187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7EEA0B9-FDDC-4051-AECC-23345690A1F5}" dt="2025-07-29T08:43:38.572" v="24" actId="207"/>
        <pc:sldMkLst>
          <pc:docMk/>
          <pc:sldMk cId="3330773394" sldId="262"/>
        </pc:sldMkLst>
        <pc:spChg chg="mod">
          <ac:chgData name="Krishna Kant Dubey" userId="cd28fa1e1902c48d" providerId="LiveId" clId="{77EEA0B9-FDDC-4051-AECC-23345690A1F5}" dt="2025-07-29T08:43:38.57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mod">
        <pc:chgData name="Krishna Kant Dubey" userId="cd28fa1e1902c48d" providerId="LiveId" clId="{20533C16-2DDC-4033-A9FD-C09A3EBD8432}" dt="2025-07-29T10:08:19.544" v="22" actId="207"/>
        <pc:sldMkLst>
          <pc:docMk/>
          <pc:sldMk cId="3330773394" sldId="262"/>
        </pc:sldMkLst>
        <pc:spChg chg="mod">
          <ac:chgData name="Krishna Kant Dubey" userId="cd28fa1e1902c48d" providerId="LiveId" clId="{20533C16-2DDC-4033-A9FD-C09A3EBD8432}" dt="2025-07-29T10:08:19.544" v="22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0533C16-2DDC-4033-A9FD-C09A3EBD8432}" dt="2025-07-29T10:08:38.084" v="25" actId="207"/>
        <pc:sldMkLst>
          <pc:docMk/>
          <pc:sldMk cId="3350469936" sldId="263"/>
        </pc:sldMkLst>
        <pc:spChg chg="mod">
          <ac:chgData name="Krishna Kant Dubey" userId="cd28fa1e1902c48d" providerId="LiveId" clId="{20533C16-2DDC-4033-A9FD-C09A3EBD8432}" dt="2025-07-29T10:08:38.084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06.561" v="28" actId="207"/>
        <pc:sldMkLst>
          <pc:docMk/>
          <pc:sldMk cId="3330773394" sldId="262"/>
        </pc:sldMkLst>
        <pc:spChg chg="mod">
          <ac:chgData name="Krishna Kant Dubey" userId="cd28fa1e1902c48d" providerId="LiveId" clId="{0AF73799-139D-447B-9EC1-9B1C10F66229}" dt="2025-07-29T08:21:06.561" v="28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Continuous Integration Tools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Integrate version control systems 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Automate build processes</a:t>
            </a:r>
          </a:p>
          <a:p>
            <a:r>
              <a:rPr lang="en-IN" b="1" dirty="0">
                <a:solidFill>
                  <a:srgbClr val="002060"/>
                </a:solidFill>
              </a:rPr>
              <a:t>Trigger tests</a:t>
            </a:r>
          </a:p>
          <a:p>
            <a:r>
              <a:rPr lang="en-IN" b="1" dirty="0">
                <a:solidFill>
                  <a:srgbClr val="002060"/>
                </a:solidFill>
              </a:rPr>
              <a:t>Deploy applications 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Integrate version control systems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Automate build processes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Trigger tests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58586-A724-D55B-D7D0-2064BCF0E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E0B29B-8DC2-C18A-FEF3-8830A68C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1E886BE-470D-3F17-E320-8A8C762B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Deploy applications 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B4BEE-2BE7-A56D-E57B-F536FD7D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1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170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Continuous Integration Tools</vt:lpstr>
      <vt:lpstr>Agenda</vt:lpstr>
      <vt:lpstr>         Integrate version control systems                     </vt:lpstr>
      <vt:lpstr>           Automate build processes                       </vt:lpstr>
      <vt:lpstr>            Trigger tests                        </vt:lpstr>
      <vt:lpstr>             Deploy applications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2025-07-29T10:09:30Z</dcterms:modified>
</cp:coreProperties>
</file>