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409D6085-8B4B-401F-8B00-77021A2135FE}"/>
    <pc:docChg chg="undo custSel modSld">
      <pc:chgData name="Krishna Kant Dubey" userId="cd28fa1e1902c48d" providerId="LiveId" clId="{409D6085-8B4B-401F-8B00-77021A2135FE}" dt="2025-07-29T12:00:52.451" v="38" actId="207"/>
      <pc:docMkLst>
        <pc:docMk/>
      </pc:docMkLst>
      <pc:sldChg chg="modSp mod">
        <pc:chgData name="Krishna Kant Dubey" userId="cd28fa1e1902c48d" providerId="LiveId" clId="{409D6085-8B4B-401F-8B00-77021A2135FE}" dt="2025-07-29T11:57:58.352" v="5" actId="207"/>
        <pc:sldMkLst>
          <pc:docMk/>
          <pc:sldMk cId="1080327146" sldId="256"/>
        </pc:sldMkLst>
        <pc:spChg chg="mod">
          <ac:chgData name="Krishna Kant Dubey" userId="cd28fa1e1902c48d" providerId="LiveId" clId="{409D6085-8B4B-401F-8B00-77021A2135FE}" dt="2025-07-29T11:57:58.35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09D6085-8B4B-401F-8B00-77021A2135FE}" dt="2025-07-29T11:59:13.357" v="27" actId="207"/>
        <pc:sldMkLst>
          <pc:docMk/>
          <pc:sldMk cId="2701513036" sldId="259"/>
        </pc:sldMkLst>
        <pc:spChg chg="mod">
          <ac:chgData name="Krishna Kant Dubey" userId="cd28fa1e1902c48d" providerId="LiveId" clId="{409D6085-8B4B-401F-8B00-77021A2135FE}" dt="2025-07-29T11:59:13.357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09D6085-8B4B-401F-8B00-77021A2135FE}" dt="2025-07-29T12:00:20.883" v="35" actId="207"/>
        <pc:sldMkLst>
          <pc:docMk/>
          <pc:sldMk cId="131540703" sldId="260"/>
        </pc:sldMkLst>
        <pc:spChg chg="mod">
          <ac:chgData name="Krishna Kant Dubey" userId="cd28fa1e1902c48d" providerId="LiveId" clId="{409D6085-8B4B-401F-8B00-77021A2135FE}" dt="2025-07-29T12:00:20.883" v="3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09D6085-8B4B-401F-8B00-77021A2135FE}" dt="2025-07-29T12:00:14.666" v="34" actId="20577"/>
        <pc:sldMkLst>
          <pc:docMk/>
          <pc:sldMk cId="3330773394" sldId="262"/>
        </pc:sldMkLst>
        <pc:spChg chg="mod">
          <ac:chgData name="Krishna Kant Dubey" userId="cd28fa1e1902c48d" providerId="LiveId" clId="{409D6085-8B4B-401F-8B00-77021A2135FE}" dt="2025-07-29T12:00:14.666" v="34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409D6085-8B4B-401F-8B00-77021A2135FE}" dt="2025-07-29T12:00:52.451" v="38" actId="207"/>
        <pc:sldMkLst>
          <pc:docMk/>
          <pc:sldMk cId="3350469936" sldId="263"/>
        </pc:sldMkLst>
        <pc:spChg chg="mod">
          <ac:chgData name="Krishna Kant Dubey" userId="cd28fa1e1902c48d" providerId="LiveId" clId="{409D6085-8B4B-401F-8B00-77021A2135FE}" dt="2025-07-29T12:00:52.451" v="3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</pc:docChg>
  </pc:docChgLst>
  <pc:docChgLst>
    <pc:chgData name="Krishna Kant Dubey" userId="cd28fa1e1902c48d" providerId="LiveId" clId="{D3A3EA2F-58BA-456C-85B5-0571BF5FE100}"/>
    <pc:docChg chg="modSld">
      <pc:chgData name="Krishna Kant Dubey" userId="cd28fa1e1902c48d" providerId="LiveId" clId="{D3A3EA2F-58BA-456C-85B5-0571BF5FE100}" dt="2025-07-29T12:05:56.407" v="18" actId="207"/>
      <pc:docMkLst>
        <pc:docMk/>
      </pc:docMkLst>
      <pc:sldChg chg="modSp mod">
        <pc:chgData name="Krishna Kant Dubey" userId="cd28fa1e1902c48d" providerId="LiveId" clId="{D3A3EA2F-58BA-456C-85B5-0571BF5FE100}" dt="2025-07-29T12:05:56.407" v="18" actId="207"/>
        <pc:sldMkLst>
          <pc:docMk/>
          <pc:sldMk cId="3350469936" sldId="263"/>
        </pc:sldMkLst>
        <pc:spChg chg="mod">
          <ac:chgData name="Krishna Kant Dubey" userId="cd28fa1e1902c48d" providerId="LiveId" clId="{D3A3EA2F-58BA-456C-85B5-0571BF5FE100}" dt="2025-07-29T12:05:56.407" v="1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A88F7F66-2709-4706-A2A2-883C424FFEE6}"/>
    <pc:docChg chg="modSld">
      <pc:chgData name="Krishna Kant Dubey" userId="cd28fa1e1902c48d" providerId="LiveId" clId="{A88F7F66-2709-4706-A2A2-883C424FFEE6}" dt="2025-07-29T12:30:40.031" v="24" actId="207"/>
      <pc:docMkLst>
        <pc:docMk/>
      </pc:docMkLst>
      <pc:sldChg chg="modSp mod">
        <pc:chgData name="Krishna Kant Dubey" userId="cd28fa1e1902c48d" providerId="LiveId" clId="{A88F7F66-2709-4706-A2A2-883C424FFEE6}" dt="2025-07-29T12:27:14.695" v="4" actId="20577"/>
        <pc:sldMkLst>
          <pc:docMk/>
          <pc:sldMk cId="1080327146" sldId="256"/>
        </pc:sldMkLst>
        <pc:spChg chg="mod">
          <ac:chgData name="Krishna Kant Dubey" userId="cd28fa1e1902c48d" providerId="LiveId" clId="{A88F7F66-2709-4706-A2A2-883C424FFEE6}" dt="2025-07-29T12:27:14.695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88F7F66-2709-4706-A2A2-883C424FFEE6}" dt="2025-07-29T12:28:38.761" v="13" actId="207"/>
        <pc:sldMkLst>
          <pc:docMk/>
          <pc:sldMk cId="2701513036" sldId="259"/>
        </pc:sldMkLst>
        <pc:spChg chg="mod">
          <ac:chgData name="Krishna Kant Dubey" userId="cd28fa1e1902c48d" providerId="LiveId" clId="{A88F7F66-2709-4706-A2A2-883C424FFEE6}" dt="2025-07-29T12:28:38.761" v="1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88F7F66-2709-4706-A2A2-883C424FFEE6}" dt="2025-07-29T12:29:08.791" v="16" actId="20577"/>
        <pc:sldMkLst>
          <pc:docMk/>
          <pc:sldMk cId="131540703" sldId="260"/>
        </pc:sldMkLst>
        <pc:spChg chg="mod">
          <ac:chgData name="Krishna Kant Dubey" userId="cd28fa1e1902c48d" providerId="LiveId" clId="{A88F7F66-2709-4706-A2A2-883C424FFEE6}" dt="2025-07-29T12:29:08.791" v="16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88F7F66-2709-4706-A2A2-883C424FFEE6}" dt="2025-07-29T12:29:58.041" v="22" actId="207"/>
        <pc:sldMkLst>
          <pc:docMk/>
          <pc:sldMk cId="3330773394" sldId="262"/>
        </pc:sldMkLst>
        <pc:spChg chg="mod">
          <ac:chgData name="Krishna Kant Dubey" userId="cd28fa1e1902c48d" providerId="LiveId" clId="{A88F7F66-2709-4706-A2A2-883C424FFEE6}" dt="2025-07-29T12:29:58.041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A88F7F66-2709-4706-A2A2-883C424FFEE6}" dt="2025-07-29T12:30:40.031" v="24" actId="207"/>
        <pc:sldMkLst>
          <pc:docMk/>
          <pc:sldMk cId="3350469936" sldId="263"/>
        </pc:sldMkLst>
        <pc:spChg chg="mod">
          <ac:chgData name="Krishna Kant Dubey" userId="cd28fa1e1902c48d" providerId="LiveId" clId="{A88F7F66-2709-4706-A2A2-883C424FFEE6}" dt="2025-07-29T12:30:40.031" v="24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9FB477C4-CB8F-4357-A8C2-D22F7FE2CFF5}"/>
    <pc:docChg chg="modSld">
      <pc:chgData name="Krishna Kant Dubey" userId="cd28fa1e1902c48d" providerId="LiveId" clId="{9FB477C4-CB8F-4357-A8C2-D22F7FE2CFF5}" dt="2025-07-29T12:12:58.001" v="24" actId="20577"/>
      <pc:docMkLst>
        <pc:docMk/>
      </pc:docMkLst>
      <pc:sldChg chg="modSp mod">
        <pc:chgData name="Krishna Kant Dubey" userId="cd28fa1e1902c48d" providerId="LiveId" clId="{9FB477C4-CB8F-4357-A8C2-D22F7FE2CFF5}" dt="2025-07-29T12:12:58.001" v="24" actId="20577"/>
        <pc:sldMkLst>
          <pc:docMk/>
          <pc:sldMk cId="1080327146" sldId="256"/>
        </pc:sldMkLst>
        <pc:spChg chg="mod">
          <ac:chgData name="Krishna Kant Dubey" userId="cd28fa1e1902c48d" providerId="LiveId" clId="{9FB477C4-CB8F-4357-A8C2-D22F7FE2CFF5}" dt="2025-07-29T12:12:58.001" v="2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FB477C4-CB8F-4357-A8C2-D22F7FE2CFF5}" dt="2025-07-29T12:10:17.155" v="15" actId="207"/>
        <pc:sldMkLst>
          <pc:docMk/>
          <pc:sldMk cId="2701513036" sldId="259"/>
        </pc:sldMkLst>
        <pc:spChg chg="mod">
          <ac:chgData name="Krishna Kant Dubey" userId="cd28fa1e1902c48d" providerId="LiveId" clId="{9FB477C4-CB8F-4357-A8C2-D22F7FE2CFF5}" dt="2025-07-29T12:10:17.155" v="1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FB477C4-CB8F-4357-A8C2-D22F7FE2CFF5}" dt="2025-07-29T12:12:06.950" v="18" actId="207"/>
        <pc:sldMkLst>
          <pc:docMk/>
          <pc:sldMk cId="131540703" sldId="260"/>
        </pc:sldMkLst>
        <pc:spChg chg="mod">
          <ac:chgData name="Krishna Kant Dubey" userId="cd28fa1e1902c48d" providerId="LiveId" clId="{9FB477C4-CB8F-4357-A8C2-D22F7FE2CFF5}" dt="2025-07-29T12:12:06.950" v="18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FB477C4-CB8F-4357-A8C2-D22F7FE2CFF5}" dt="2025-07-29T12:12:25.951" v="21" actId="207"/>
        <pc:sldMkLst>
          <pc:docMk/>
          <pc:sldMk cId="3330773394" sldId="262"/>
        </pc:sldMkLst>
        <pc:spChg chg="mod">
          <ac:chgData name="Krishna Kant Dubey" userId="cd28fa1e1902c48d" providerId="LiveId" clId="{9FB477C4-CB8F-4357-A8C2-D22F7FE2CFF5}" dt="2025-07-29T12:12:25.951" v="2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FB477C4-CB8F-4357-A8C2-D22F7FE2CFF5}" dt="2025-07-29T12:12:48.678" v="23" actId="207"/>
        <pc:sldMkLst>
          <pc:docMk/>
          <pc:sldMk cId="3350469936" sldId="263"/>
        </pc:sldMkLst>
        <pc:spChg chg="mod">
          <ac:chgData name="Krishna Kant Dubey" userId="cd28fa1e1902c48d" providerId="LiveId" clId="{9FB477C4-CB8F-4357-A8C2-D22F7FE2CFF5}" dt="2025-07-29T12:12:48.678" v="23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B9312BD9-F03A-4E94-9A5B-EFBA56AE36FD}"/>
    <pc:docChg chg="modSld">
      <pc:chgData name="Krishna Kant Dubey" userId="cd28fa1e1902c48d" providerId="LiveId" clId="{B9312BD9-F03A-4E94-9A5B-EFBA56AE36FD}" dt="2025-07-29T12:19:53.898" v="20" actId="207"/>
      <pc:docMkLst>
        <pc:docMk/>
      </pc:docMkLst>
      <pc:sldChg chg="modSp mod">
        <pc:chgData name="Krishna Kant Dubey" userId="cd28fa1e1902c48d" providerId="LiveId" clId="{B9312BD9-F03A-4E94-9A5B-EFBA56AE36FD}" dt="2025-07-29T12:19:53.898" v="20" actId="207"/>
        <pc:sldMkLst>
          <pc:docMk/>
          <pc:sldMk cId="3350469936" sldId="263"/>
        </pc:sldMkLst>
        <pc:spChg chg="mod">
          <ac:chgData name="Krishna Kant Dubey" userId="cd28fa1e1902c48d" providerId="LiveId" clId="{B9312BD9-F03A-4E94-9A5B-EFBA56AE36FD}" dt="2025-07-29T12:19:53.898" v="20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Configuration Management Tools Integration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Integrate configuration management tools with other DevOps tools</a:t>
            </a:r>
          </a:p>
          <a:p>
            <a:r>
              <a:rPr lang="en-US" b="1" dirty="0">
                <a:solidFill>
                  <a:srgbClr val="002060"/>
                </a:solidFill>
              </a:rPr>
              <a:t>Automate configuration management workflows by triggering deployments based on code changes or predefined triggers</a:t>
            </a:r>
          </a:p>
          <a:p>
            <a:r>
              <a:rPr lang="en-US" b="1" dirty="0">
                <a:solidFill>
                  <a:srgbClr val="002060"/>
                </a:solidFill>
              </a:rPr>
              <a:t>Ensure seamless collaboration and integration between development, operations, and other teams involved in the configuration management process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Integrate configuration management tools with other DevOps tools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Automate configuration management workflows by triggering deployments based on code changes or predefined triggers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Ensure seamless collaboration and integration between development, operations, and other teams involved in the configuration management process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263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Configuration Management Tools Integration</vt:lpstr>
      <vt:lpstr>Agenda</vt:lpstr>
      <vt:lpstr>                     Integrate configuration management tools with other DevOps tools                                </vt:lpstr>
      <vt:lpstr>                          Automate configuration management workflows by triggering deployments based on code changes or predefined triggers                                    </vt:lpstr>
      <vt:lpstr>                      Ensure seamless collaboration and integration between development, operations, and other teams involved in the configuration management process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2025-07-29T12:31:31Z</dcterms:modified>
</cp:coreProperties>
</file>