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mod">
        <pc:chgData name="Krishna Kant Dubey" userId="cd28fa1e1902c48d" providerId="LiveId" clId="{20533C16-2DDC-4033-A9FD-C09A3EBD8432}" dt="2025-07-29T10:08:38.084" v="25" actId="207"/>
        <pc:sldMkLst>
          <pc:docMk/>
          <pc:sldMk cId="3350469936" sldId="263"/>
        </pc:sldMkLst>
        <pc:spChg chg="mod">
          <ac:chgData name="Krishna Kant Dubey" userId="cd28fa1e1902c48d" providerId="LiveId" clId="{20533C16-2DDC-4033-A9FD-C09A3EBD8432}" dt="2025-07-29T10:08:38.084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06.561" v="28" actId="207"/>
        <pc:sldMkLst>
          <pc:docMk/>
          <pc:sldMk cId="3330773394" sldId="262"/>
        </pc:sldMkLst>
        <pc:spChg chg="mod">
          <ac:chgData name="Krishna Kant Dubey" userId="cd28fa1e1902c48d" providerId="LiveId" clId="{0AF73799-139D-447B-9EC1-9B1C10F66229}" dt="2025-07-29T08:21:06.561" v="2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mod">
        <pc:chgData name="Krishna Kant Dubey" userId="cd28fa1e1902c48d" providerId="LiveId" clId="{77EEA0B9-FDDC-4051-AECC-23345690A1F5}" dt="2025-07-29T08:46:37.355" v="30" actId="20577"/>
        <pc:sldMkLst>
          <pc:docMk/>
          <pc:sldMk cId="1080327146" sldId="256"/>
        </pc:sldMkLst>
        <pc:spChg chg="mod">
          <ac:chgData name="Krishna Kant Dubey" userId="cd28fa1e1902c48d" providerId="LiveId" clId="{77EEA0B9-FDDC-4051-AECC-23345690A1F5}" dt="2025-07-29T08:46:37.355" v="30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7EEA0B9-FDDC-4051-AECC-23345690A1F5}" dt="2025-07-29T08:42:42.157" v="18" actId="207"/>
        <pc:sldMkLst>
          <pc:docMk/>
          <pc:sldMk cId="2701513036" sldId="259"/>
        </pc:sldMkLst>
        <pc:spChg chg="mod">
          <ac:chgData name="Krishna Kant Dubey" userId="cd28fa1e1902c48d" providerId="LiveId" clId="{77EEA0B9-FDDC-4051-AECC-23345690A1F5}" dt="2025-07-29T08:42:42.157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7EEA0B9-FDDC-4051-AECC-23345690A1F5}" dt="2025-07-29T08:43:32.187" v="23" actId="207"/>
        <pc:sldMkLst>
          <pc:docMk/>
          <pc:sldMk cId="131540703" sldId="260"/>
        </pc:sldMkLst>
        <pc:spChg chg="mod">
          <ac:chgData name="Krishna Kant Dubey" userId="cd28fa1e1902c48d" providerId="LiveId" clId="{77EEA0B9-FDDC-4051-AECC-23345690A1F5}" dt="2025-07-29T08:43:32.187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7EEA0B9-FDDC-4051-AECC-23345690A1F5}" dt="2025-07-29T08:43:38.572" v="24" actId="207"/>
        <pc:sldMkLst>
          <pc:docMk/>
          <pc:sldMk cId="3330773394" sldId="262"/>
        </pc:sldMkLst>
        <pc:spChg chg="mod">
          <ac:chgData name="Krishna Kant Dubey" userId="cd28fa1e1902c48d" providerId="LiveId" clId="{77EEA0B9-FDDC-4051-AECC-23345690A1F5}" dt="2025-07-29T08:43:38.57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03:14.579" v="6" actId="207"/>
        <pc:sldMkLst>
          <pc:docMk/>
          <pc:sldMk cId="1080327146" sldId="256"/>
        </pc:sldMkLst>
        <pc:spChg chg="mod">
          <ac:chgData name="Krishna Kant Dubey" userId="cd28fa1e1902c48d" providerId="LiveId" clId="{D738A7A5-586F-46CE-9B4F-D3CD91ABC9B0}" dt="2025-07-29T11:03:14.579" v="6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738A7A5-586F-46CE-9B4F-D3CD91ABC9B0}" dt="2025-07-29T11:05:24.562" v="19" actId="20577"/>
        <pc:sldMkLst>
          <pc:docMk/>
          <pc:sldMk cId="2701513036" sldId="259"/>
        </pc:sldMkLst>
        <pc:spChg chg="mod">
          <ac:chgData name="Krishna Kant Dubey" userId="cd28fa1e1902c48d" providerId="LiveId" clId="{D738A7A5-586F-46CE-9B4F-D3CD91ABC9B0}" dt="2025-07-29T11:05:24.562" v="19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738A7A5-586F-46CE-9B4F-D3CD91ABC9B0}" dt="2025-07-29T11:06:30.060" v="23" actId="207"/>
        <pc:sldMkLst>
          <pc:docMk/>
          <pc:sldMk cId="131540703" sldId="260"/>
        </pc:sldMkLst>
        <pc:spChg chg="mod">
          <ac:chgData name="Krishna Kant Dubey" userId="cd28fa1e1902c48d" providerId="LiveId" clId="{D738A7A5-586F-46CE-9B4F-D3CD91ABC9B0}" dt="2025-07-29T11:06:30.060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738A7A5-586F-46CE-9B4F-D3CD91ABC9B0}" dt="2025-07-29T11:07:14.945" v="29" actId="207"/>
        <pc:sldMkLst>
          <pc:docMk/>
          <pc:sldMk cId="3330773394" sldId="262"/>
        </pc:sldMkLst>
        <pc:spChg chg="mod">
          <ac:chgData name="Krishna Kant Dubey" userId="cd28fa1e1902c48d" providerId="LiveId" clId="{D738A7A5-586F-46CE-9B4F-D3CD91ABC9B0}" dt="2025-07-29T11:07:14.945" v="29" actId="207"/>
          <ac:spMkLst>
            <pc:docMk/>
            <pc:sldMk cId="3330773394" sldId="262"/>
            <ac:spMk id="12" creationId="{D312D6C9-9973-7428-FC0F-DB48DEB1B4A3}"/>
          </ac:spMkLst>
        </pc:spChg>
        <pc:picChg chg="mod">
          <ac:chgData name="Krishna Kant Dubey" userId="cd28fa1e1902c48d" providerId="LiveId" clId="{D738A7A5-586F-46CE-9B4F-D3CD91ABC9B0}" dt="2025-07-29T11:06:49.334" v="25" actId="1076"/>
          <ac:picMkLst>
            <pc:docMk/>
            <pc:sldMk cId="3330773394" sldId="262"/>
            <ac:picMk id="9" creationId="{190E52AA-6206-5F38-2F0E-7FC5A12B26CD}"/>
          </ac:picMkLst>
        </pc:picChg>
      </pc:sldChg>
      <pc:sldChg chg="modSp mod">
        <pc:chgData name="Krishna Kant Dubey" userId="cd28fa1e1902c48d" providerId="LiveId" clId="{D738A7A5-586F-46CE-9B4F-D3CD91ABC9B0}" dt="2025-07-29T11:09:01.872" v="34" actId="207"/>
        <pc:sldMkLst>
          <pc:docMk/>
          <pc:sldMk cId="3350469936" sldId="263"/>
        </pc:sldMkLst>
        <pc:spChg chg="mod">
          <ac:chgData name="Krishna Kant Dubey" userId="cd28fa1e1902c48d" providerId="LiveId" clId="{D738A7A5-586F-46CE-9B4F-D3CD91ABC9B0}" dt="2025-07-29T11:09:01.87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87529759-28E7-4C2D-8B19-D21AA0F1121A}"/>
    <pc:docChg chg="custSel modSld">
      <pc:chgData name="Krishna Kant Dubey" userId="cd28fa1e1902c48d" providerId="LiveId" clId="{87529759-28E7-4C2D-8B19-D21AA0F1121A}" dt="2025-07-29T11:24:00.592" v="33" actId="207"/>
      <pc:docMkLst>
        <pc:docMk/>
      </pc:docMkLst>
      <pc:sldChg chg="modSp mod">
        <pc:chgData name="Krishna Kant Dubey" userId="cd28fa1e1902c48d" providerId="LiveId" clId="{87529759-28E7-4C2D-8B19-D21AA0F1121A}" dt="2025-07-29T11:23:32.785" v="30" actId="207"/>
        <pc:sldMkLst>
          <pc:docMk/>
          <pc:sldMk cId="3350469936" sldId="263"/>
        </pc:sldMkLst>
        <pc:spChg chg="mod">
          <ac:chgData name="Krishna Kant Dubey" userId="cd28fa1e1902c48d" providerId="LiveId" clId="{87529759-28E7-4C2D-8B19-D21AA0F1121A}" dt="2025-07-29T11:23:32.785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7529759-28E7-4C2D-8B19-D21AA0F1121A}" dt="2025-07-29T11:24:00.592" v="33" actId="207"/>
        <pc:sldMkLst>
          <pc:docMk/>
          <pc:sldMk cId="4209005451" sldId="264"/>
        </pc:sldMkLst>
        <pc:spChg chg="mod">
          <ac:chgData name="Krishna Kant Dubey" userId="cd28fa1e1902c48d" providerId="LiveId" clId="{87529759-28E7-4C2D-8B19-D21AA0F1121A}" dt="2025-07-29T11:24:00.592" v="33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7:35.455" v="22" actId="207"/>
        <pc:sldMkLst>
          <pc:docMk/>
          <pc:sldMk cId="3330773394" sldId="262"/>
        </pc:sldMkLst>
        <pc:spChg chg="mod">
          <ac:chgData name="Krishna Kant Dubey" userId="cd28fa1e1902c48d" providerId="LiveId" clId="{2531AA5D-60F8-48C3-8124-994760A4821F}" dt="2025-07-29T10:57:35.455" v="22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531AA5D-60F8-48C3-8124-994760A4821F}" dt="2025-07-29T10:57:54.425" v="25" actId="207"/>
        <pc:sldMkLst>
          <pc:docMk/>
          <pc:sldMk cId="3350469936" sldId="263"/>
        </pc:sldMkLst>
        <pc:spChg chg="mod">
          <ac:chgData name="Krishna Kant Dubey" userId="cd28fa1e1902c48d" providerId="LiveId" clId="{2531AA5D-60F8-48C3-8124-994760A4821F}" dt="2025-07-29T10:57:54.425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Best Practices of Configuration Management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Utilize version control systems to track changes and rollback to previous configurations if necessary</a:t>
            </a:r>
          </a:p>
          <a:p>
            <a:r>
              <a:rPr lang="en-US" b="1" dirty="0">
                <a:solidFill>
                  <a:srgbClr val="002060"/>
                </a:solidFill>
              </a:rPr>
              <a:t>Automate configuration processes to reduce manual errors and improve efficiency</a:t>
            </a:r>
          </a:p>
          <a:p>
            <a:r>
              <a:rPr lang="en-US" b="1" dirty="0">
                <a:solidFill>
                  <a:srgbClr val="002060"/>
                </a:solidFill>
              </a:rPr>
              <a:t>Implement standardized configurations across environments to ensure consistency and simplify management</a:t>
            </a:r>
          </a:p>
          <a:p>
            <a:r>
              <a:rPr lang="en-US" b="1" dirty="0">
                <a:solidFill>
                  <a:srgbClr val="002060"/>
                </a:solidFill>
              </a:rPr>
              <a:t>Maintain detailed documentation of configurations and changes for reference and troubleshooting</a:t>
            </a: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Utilize version control systems to track changes and rollback to previous configurations if necessary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Automate configuration processes to reduce manual errors and improve efficiency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Implement standardized configurations across environments to ensure consistency and simplify management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4D365-BDFF-7D07-539E-1436825F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20F871-2EAD-196E-A07C-3A461488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1882CCD-DFA1-A115-D347-6987560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Maintain detailed documentation of configurations and changes for reference and troubleshooting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239A-3084-BA6F-3219-24BF3E8E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0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275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Best Practices of Configuration Management</vt:lpstr>
      <vt:lpstr>Agenda</vt:lpstr>
      <vt:lpstr>             Utilize version control systems to track changes and rollback to previous configurations if necessary                        </vt:lpstr>
      <vt:lpstr>               Automate configuration processes to reduce manual errors and improve efficiency                          </vt:lpstr>
      <vt:lpstr>                  Implement standardized configurations across environments to ensure consistency and simplify management                             </vt:lpstr>
      <vt:lpstr>                 Maintain detailed documentation of configurations and changes for reference and troubleshooting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2025-07-29T11:25:05Z</dcterms:modified>
</cp:coreProperties>
</file>