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1CA4CD4A-226E-46DB-BCB2-72E2AFF2F7BB}"/>
    <pc:docChg chg="custSel modSld">
      <pc:chgData name="Krishna Kant Dubey" userId="cd28fa1e1902c48d" providerId="LiveId" clId="{1CA4CD4A-226E-46DB-BCB2-72E2AFF2F7BB}" dt="2025-07-29T11:38:25.655" v="36" actId="207"/>
      <pc:docMkLst>
        <pc:docMk/>
      </pc:docMkLst>
      <pc:sldChg chg="modSp mod">
        <pc:chgData name="Krishna Kant Dubey" userId="cd28fa1e1902c48d" providerId="LiveId" clId="{1CA4CD4A-226E-46DB-BCB2-72E2AFF2F7BB}" dt="2025-07-29T11:34:58.842" v="23" actId="207"/>
        <pc:sldMkLst>
          <pc:docMk/>
          <pc:sldMk cId="1080327146" sldId="256"/>
        </pc:sldMkLst>
        <pc:spChg chg="mod">
          <ac:chgData name="Krishna Kant Dubey" userId="cd28fa1e1902c48d" providerId="LiveId" clId="{1CA4CD4A-226E-46DB-BCB2-72E2AFF2F7BB}" dt="2025-07-29T11:34:58.842" v="2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1CA4CD4A-226E-46DB-BCB2-72E2AFF2F7BB}" dt="2025-07-29T11:34:12.572" v="15" actId="113"/>
        <pc:sldMkLst>
          <pc:docMk/>
          <pc:sldMk cId="2701513036" sldId="259"/>
        </pc:sldMkLst>
        <pc:spChg chg="mod">
          <ac:chgData name="Krishna Kant Dubey" userId="cd28fa1e1902c48d" providerId="LiveId" clId="{1CA4CD4A-226E-46DB-BCB2-72E2AFF2F7BB}" dt="2025-07-29T11:34:12.572" v="15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1CA4CD4A-226E-46DB-BCB2-72E2AFF2F7BB}" dt="2025-07-29T11:35:27.188" v="25" actId="207"/>
        <pc:sldMkLst>
          <pc:docMk/>
          <pc:sldMk cId="131540703" sldId="260"/>
        </pc:sldMkLst>
        <pc:spChg chg="mod">
          <ac:chgData name="Krishna Kant Dubey" userId="cd28fa1e1902c48d" providerId="LiveId" clId="{1CA4CD4A-226E-46DB-BCB2-72E2AFF2F7BB}" dt="2025-07-29T11:35:27.188" v="2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1CA4CD4A-226E-46DB-BCB2-72E2AFF2F7BB}" dt="2025-07-29T11:36:34.578" v="31" actId="207"/>
        <pc:sldMkLst>
          <pc:docMk/>
          <pc:sldMk cId="3330773394" sldId="262"/>
        </pc:sldMkLst>
        <pc:spChg chg="mod">
          <ac:chgData name="Krishna Kant Dubey" userId="cd28fa1e1902c48d" providerId="LiveId" clId="{1CA4CD4A-226E-46DB-BCB2-72E2AFF2F7BB}" dt="2025-07-29T11:36:34.578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1CA4CD4A-226E-46DB-BCB2-72E2AFF2F7BB}" dt="2025-07-29T11:36:54.432" v="34" actId="207"/>
        <pc:sldMkLst>
          <pc:docMk/>
          <pc:sldMk cId="3350469936" sldId="263"/>
        </pc:sldMkLst>
        <pc:spChg chg="mod">
          <ac:chgData name="Krishna Kant Dubey" userId="cd28fa1e1902c48d" providerId="LiveId" clId="{1CA4CD4A-226E-46DB-BCB2-72E2AFF2F7BB}" dt="2025-07-29T11:36:54.432" v="34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1CA4CD4A-226E-46DB-BCB2-72E2AFF2F7BB}" dt="2025-07-29T11:38:25.655" v="36" actId="207"/>
        <pc:sldMkLst>
          <pc:docMk/>
          <pc:sldMk cId="4209005451" sldId="264"/>
        </pc:sldMkLst>
        <pc:spChg chg="mod">
          <ac:chgData name="Krishna Kant Dubey" userId="cd28fa1e1902c48d" providerId="LiveId" clId="{1CA4CD4A-226E-46DB-BCB2-72E2AFF2F7BB}" dt="2025-07-29T11:38:25.655" v="36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20533C16-2DDC-4033-A9FD-C09A3EBD8432}"/>
    <pc:docChg chg="addSld modSld">
      <pc:chgData name="Krishna Kant Dubey" userId="cd28fa1e1902c48d" providerId="LiveId" clId="{20533C16-2DDC-4033-A9FD-C09A3EBD8432}" dt="2025-07-29T10:09:05.315" v="29" actId="207"/>
      <pc:docMkLst>
        <pc:docMk/>
      </pc:docMkLst>
      <pc:sldChg chg="modSp mod">
        <pc:chgData name="Krishna Kant Dubey" userId="cd28fa1e1902c48d" providerId="LiveId" clId="{20533C16-2DDC-4033-A9FD-C09A3EBD8432}" dt="2025-07-29T10:08:38.084" v="25" actId="207"/>
        <pc:sldMkLst>
          <pc:docMk/>
          <pc:sldMk cId="3350469936" sldId="263"/>
        </pc:sldMkLst>
        <pc:spChg chg="mod">
          <ac:chgData name="Krishna Kant Dubey" userId="cd28fa1e1902c48d" providerId="LiveId" clId="{20533C16-2DDC-4033-A9FD-C09A3EBD8432}" dt="2025-07-29T10:08:38.084" v="25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20533C16-2DDC-4033-A9FD-C09A3EBD8432}" dt="2025-07-29T10:09:05.315" v="29" actId="207"/>
        <pc:sldMkLst>
          <pc:docMk/>
          <pc:sldMk cId="1191216205" sldId="264"/>
        </pc:sldMkLst>
        <pc:spChg chg="mod">
          <ac:chgData name="Krishna Kant Dubey" userId="cd28fa1e1902c48d" providerId="LiveId" clId="{20533C16-2DDC-4033-A9FD-C09A3EBD8432}" dt="2025-07-29T10:09:05.315" v="29" actId="207"/>
          <ac:spMkLst>
            <pc:docMk/>
            <pc:sldMk cId="1191216205" sldId="264"/>
            <ac:spMk id="12" creationId="{F1E886BE-470D-3F17-E320-8A8C762B0C11}"/>
          </ac:spMkLst>
        </pc:spChg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77EEA0B9-FDDC-4051-AECC-23345690A1F5}"/>
    <pc:docChg chg="addSld modSld">
      <pc:chgData name="Krishna Kant Dubey" userId="cd28fa1e1902c48d" providerId="LiveId" clId="{77EEA0B9-FDDC-4051-AECC-23345690A1F5}" dt="2025-07-29T08:46:37.355" v="30" actId="20577"/>
      <pc:docMkLst>
        <pc:docMk/>
      </pc:docMkLst>
      <pc:sldChg chg="modSp mod">
        <pc:chgData name="Krishna Kant Dubey" userId="cd28fa1e1902c48d" providerId="LiveId" clId="{77EEA0B9-FDDC-4051-AECC-23345690A1F5}" dt="2025-07-29T08:43:38.572" v="24" actId="207"/>
        <pc:sldMkLst>
          <pc:docMk/>
          <pc:sldMk cId="3330773394" sldId="262"/>
        </pc:sldMkLst>
        <pc:spChg chg="mod">
          <ac:chgData name="Krishna Kant Dubey" userId="cd28fa1e1902c48d" providerId="LiveId" clId="{77EEA0B9-FDDC-4051-AECC-23345690A1F5}" dt="2025-07-29T08:43:38.57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77EEA0B9-FDDC-4051-AECC-23345690A1F5}" dt="2025-07-29T08:44:29.429" v="28" actId="207"/>
        <pc:sldMkLst>
          <pc:docMk/>
          <pc:sldMk cId="3350469936" sldId="263"/>
        </pc:sldMkLst>
        <pc:spChg chg="mod">
          <ac:chgData name="Krishna Kant Dubey" userId="cd28fa1e1902c48d" providerId="LiveId" clId="{77EEA0B9-FDDC-4051-AECC-23345690A1F5}" dt="2025-07-29T08:44:29.429" v="2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2678D9A0-40E2-403D-A28D-61660E07478D}"/>
    <pc:docChg chg="delSld modSld">
      <pc:chgData name="Krishna Kant Dubey" userId="cd28fa1e1902c48d" providerId="LiveId" clId="{2678D9A0-40E2-403D-A28D-61660E07478D}" dt="2025-07-29T10:14:13.649" v="47" actId="20577"/>
      <pc:docMkLst>
        <pc:docMk/>
      </pc:docMkLst>
      <pc:sldChg chg="modSp mod">
        <pc:chgData name="Krishna Kant Dubey" userId="cd28fa1e1902c48d" providerId="LiveId" clId="{2678D9A0-40E2-403D-A28D-61660E07478D}" dt="2025-07-29T10:10:47.605" v="4" actId="207"/>
        <pc:sldMkLst>
          <pc:docMk/>
          <pc:sldMk cId="1080327146" sldId="256"/>
        </pc:sldMkLst>
        <pc:spChg chg="mod">
          <ac:chgData name="Krishna Kant Dubey" userId="cd28fa1e1902c48d" providerId="LiveId" clId="{2678D9A0-40E2-403D-A28D-61660E07478D}" dt="2025-07-29T10:10:47.605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678D9A0-40E2-403D-A28D-61660E07478D}" dt="2025-07-29T10:12:17.644" v="36" actId="207"/>
        <pc:sldMkLst>
          <pc:docMk/>
          <pc:sldMk cId="2701513036" sldId="259"/>
        </pc:sldMkLst>
        <pc:spChg chg="mod">
          <ac:chgData name="Krishna Kant Dubey" userId="cd28fa1e1902c48d" providerId="LiveId" clId="{2678D9A0-40E2-403D-A28D-61660E07478D}" dt="2025-07-29T10:12:17.644" v="3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678D9A0-40E2-403D-A28D-61660E07478D}" dt="2025-07-29T10:14:13.649" v="47" actId="20577"/>
        <pc:sldMkLst>
          <pc:docMk/>
          <pc:sldMk cId="131540703" sldId="260"/>
        </pc:sldMkLst>
        <pc:spChg chg="mod">
          <ac:chgData name="Krishna Kant Dubey" userId="cd28fa1e1902c48d" providerId="LiveId" clId="{2678D9A0-40E2-403D-A28D-61660E07478D}" dt="2025-07-29T10:14:13.649" v="47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678D9A0-40E2-403D-A28D-61660E07478D}" dt="2025-07-29T10:13:48.825" v="45" actId="207"/>
        <pc:sldMkLst>
          <pc:docMk/>
          <pc:sldMk cId="3330773394" sldId="262"/>
        </pc:sldMkLst>
        <pc:spChg chg="mod">
          <ac:chgData name="Krishna Kant Dubey" userId="cd28fa1e1902c48d" providerId="LiveId" clId="{2678D9A0-40E2-403D-A28D-61660E07478D}" dt="2025-07-29T10:13:48.825" v="45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678D9A0-40E2-403D-A28D-61660E07478D}" dt="2025-07-29T10:13:55.395" v="46" actId="207"/>
        <pc:sldMkLst>
          <pc:docMk/>
          <pc:sldMk cId="3350469936" sldId="263"/>
        </pc:sldMkLst>
        <pc:spChg chg="mod">
          <ac:chgData name="Krishna Kant Dubey" userId="cd28fa1e1902c48d" providerId="LiveId" clId="{2678D9A0-40E2-403D-A28D-61660E07478D}" dt="2025-07-29T10:13:55.395" v="46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678D9A0-40E2-403D-A28D-61660E07478D}" dt="2025-07-29T10:13:23.039" v="43" actId="2696"/>
        <pc:sldMkLst>
          <pc:docMk/>
          <pc:sldMk cId="1191216205" sldId="264"/>
        </pc:sldMkLst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6:47.744" v="42" actId="20577"/>
        <pc:sldMkLst>
          <pc:docMk/>
          <pc:sldMk cId="3330773394" sldId="262"/>
        </pc:sldMkLst>
        <pc:spChg chg="mod">
          <ac:chgData name="Krishna Kant Dubey" userId="cd28fa1e1902c48d" providerId="LiveId" clId="{D8323300-CCD8-4A40-B81E-58938F5AC3A9}" dt="2025-07-29T08:06:47.744" v="42" actId="20577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D8323300-CCD8-4A40-B81E-58938F5AC3A9}" dt="2025-07-29T08:06:45.423" v="41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D738A7A5-586F-46CE-9B4F-D3CD91ABC9B0}"/>
    <pc:docChg chg="undo custSel modSld">
      <pc:chgData name="Krishna Kant Dubey" userId="cd28fa1e1902c48d" providerId="LiveId" clId="{D738A7A5-586F-46CE-9B4F-D3CD91ABC9B0}" dt="2025-07-29T11:10:03.891" v="37" actId="207"/>
      <pc:docMkLst>
        <pc:docMk/>
      </pc:docMkLst>
      <pc:sldChg chg="modSp mod">
        <pc:chgData name="Krishna Kant Dubey" userId="cd28fa1e1902c48d" providerId="LiveId" clId="{D738A7A5-586F-46CE-9B4F-D3CD91ABC9B0}" dt="2025-07-29T11:07:14.945" v="29" actId="207"/>
        <pc:sldMkLst>
          <pc:docMk/>
          <pc:sldMk cId="3330773394" sldId="262"/>
        </pc:sldMkLst>
        <pc:spChg chg="mod">
          <ac:chgData name="Krishna Kant Dubey" userId="cd28fa1e1902c48d" providerId="LiveId" clId="{D738A7A5-586F-46CE-9B4F-D3CD91ABC9B0}" dt="2025-07-29T11:07:14.945" v="29" actId="207"/>
          <ac:spMkLst>
            <pc:docMk/>
            <pc:sldMk cId="3330773394" sldId="262"/>
            <ac:spMk id="12" creationId="{D312D6C9-9973-7428-FC0F-DB48DEB1B4A3}"/>
          </ac:spMkLst>
        </pc:spChg>
        <pc:picChg chg="mod">
          <ac:chgData name="Krishna Kant Dubey" userId="cd28fa1e1902c48d" providerId="LiveId" clId="{D738A7A5-586F-46CE-9B4F-D3CD91ABC9B0}" dt="2025-07-29T11:06:49.334" v="25" actId="1076"/>
          <ac:picMkLst>
            <pc:docMk/>
            <pc:sldMk cId="3330773394" sldId="262"/>
            <ac:picMk id="9" creationId="{190E52AA-6206-5F38-2F0E-7FC5A12B26CD}"/>
          </ac:picMkLst>
        </pc:picChg>
      </pc:sldChg>
      <pc:sldChg chg="modSp mod">
        <pc:chgData name="Krishna Kant Dubey" userId="cd28fa1e1902c48d" providerId="LiveId" clId="{D738A7A5-586F-46CE-9B4F-D3CD91ABC9B0}" dt="2025-07-29T11:09:01.872" v="34" actId="207"/>
        <pc:sldMkLst>
          <pc:docMk/>
          <pc:sldMk cId="3350469936" sldId="263"/>
        </pc:sldMkLst>
        <pc:spChg chg="mod">
          <ac:chgData name="Krishna Kant Dubey" userId="cd28fa1e1902c48d" providerId="LiveId" clId="{D738A7A5-586F-46CE-9B4F-D3CD91ABC9B0}" dt="2025-07-29T11:09:01.872" v="34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D738A7A5-586F-46CE-9B4F-D3CD91ABC9B0}" dt="2025-07-29T11:10:03.891" v="37" actId="207"/>
        <pc:sldMkLst>
          <pc:docMk/>
          <pc:sldMk cId="4209005451" sldId="264"/>
        </pc:sldMkLst>
        <pc:spChg chg="mod">
          <ac:chgData name="Krishna Kant Dubey" userId="cd28fa1e1902c48d" providerId="LiveId" clId="{D738A7A5-586F-46CE-9B4F-D3CD91ABC9B0}" dt="2025-07-29T11:10:03.891" v="37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8359427D-C2FA-4099-B791-A5331369BCDC}"/>
    <pc:docChg chg="custSel modSld">
      <pc:chgData name="Krishna Kant Dubey" userId="cd28fa1e1902c48d" providerId="LiveId" clId="{8359427D-C2FA-4099-B791-A5331369BCDC}" dt="2025-07-29T11:30:59.487" v="32" actId="207"/>
      <pc:docMkLst>
        <pc:docMk/>
      </pc:docMkLst>
      <pc:sldChg chg="modSp mod">
        <pc:chgData name="Krishna Kant Dubey" userId="cd28fa1e1902c48d" providerId="LiveId" clId="{8359427D-C2FA-4099-B791-A5331369BCDC}" dt="2025-07-29T11:26:51.420" v="6" actId="207"/>
        <pc:sldMkLst>
          <pc:docMk/>
          <pc:sldMk cId="1080327146" sldId="256"/>
        </pc:sldMkLst>
        <pc:spChg chg="mod">
          <ac:chgData name="Krishna Kant Dubey" userId="cd28fa1e1902c48d" providerId="LiveId" clId="{8359427D-C2FA-4099-B791-A5331369BCDC}" dt="2025-07-29T11:26:51.420" v="6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8359427D-C2FA-4099-B791-A5331369BCDC}" dt="2025-07-29T11:28:06.485" v="21" actId="207"/>
        <pc:sldMkLst>
          <pc:docMk/>
          <pc:sldMk cId="2701513036" sldId="259"/>
        </pc:sldMkLst>
        <pc:spChg chg="mod">
          <ac:chgData name="Krishna Kant Dubey" userId="cd28fa1e1902c48d" providerId="LiveId" clId="{8359427D-C2FA-4099-B791-A5331369BCDC}" dt="2025-07-29T11:28:06.485" v="21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8359427D-C2FA-4099-B791-A5331369BCDC}" dt="2025-07-29T11:29:28.383" v="28" actId="207"/>
        <pc:sldMkLst>
          <pc:docMk/>
          <pc:sldMk cId="131540703" sldId="260"/>
        </pc:sldMkLst>
        <pc:spChg chg="mod">
          <ac:chgData name="Krishna Kant Dubey" userId="cd28fa1e1902c48d" providerId="LiveId" clId="{8359427D-C2FA-4099-B791-A5331369BCDC}" dt="2025-07-29T11:29:28.383" v="28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8359427D-C2FA-4099-B791-A5331369BCDC}" dt="2025-07-29T11:29:33.155" v="29" actId="207"/>
        <pc:sldMkLst>
          <pc:docMk/>
          <pc:sldMk cId="3330773394" sldId="262"/>
        </pc:sldMkLst>
        <pc:spChg chg="mod">
          <ac:chgData name="Krishna Kant Dubey" userId="cd28fa1e1902c48d" providerId="LiveId" clId="{8359427D-C2FA-4099-B791-A5331369BCDC}" dt="2025-07-29T11:29:33.155" v="29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8359427D-C2FA-4099-B791-A5331369BCDC}" dt="2025-07-29T11:29:39.809" v="30" actId="207"/>
        <pc:sldMkLst>
          <pc:docMk/>
          <pc:sldMk cId="3350469936" sldId="263"/>
        </pc:sldMkLst>
        <pc:spChg chg="mod">
          <ac:chgData name="Krishna Kant Dubey" userId="cd28fa1e1902c48d" providerId="LiveId" clId="{8359427D-C2FA-4099-B791-A5331369BCDC}" dt="2025-07-29T11:29:39.809" v="30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8359427D-C2FA-4099-B791-A5331369BCDC}" dt="2025-07-29T11:30:59.487" v="32" actId="207"/>
        <pc:sldMkLst>
          <pc:docMk/>
          <pc:sldMk cId="4209005451" sldId="264"/>
        </pc:sldMkLst>
        <pc:spChg chg="mod">
          <ac:chgData name="Krishna Kant Dubey" userId="cd28fa1e1902c48d" providerId="LiveId" clId="{8359427D-C2FA-4099-B791-A5331369BCDC}" dt="2025-07-29T11:30:59.487" v="32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9B5C499D-DD3B-476C-B1FE-08B6F4D010FB}"/>
    <pc:docChg chg="custSel addSld modSld">
      <pc:chgData name="Krishna Kant Dubey" userId="cd28fa1e1902c48d" providerId="LiveId" clId="{9B5C499D-DD3B-476C-B1FE-08B6F4D010FB}" dt="2025-07-29T10:53:03.235" v="40" actId="313"/>
      <pc:docMkLst>
        <pc:docMk/>
      </pc:docMkLst>
      <pc:sldChg chg="modSp mod">
        <pc:chgData name="Krishna Kant Dubey" userId="cd28fa1e1902c48d" providerId="LiveId" clId="{9B5C499D-DD3B-476C-B1FE-08B6F4D010FB}" dt="2025-07-29T10:52:58.716" v="39" actId="313"/>
        <pc:sldMkLst>
          <pc:docMk/>
          <pc:sldMk cId="1080327146" sldId="256"/>
        </pc:sldMkLst>
        <pc:spChg chg="mod">
          <ac:chgData name="Krishna Kant Dubey" userId="cd28fa1e1902c48d" providerId="LiveId" clId="{9B5C499D-DD3B-476C-B1FE-08B6F4D010FB}" dt="2025-07-29T10:52:58.716" v="39" actId="3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B5C499D-DD3B-476C-B1FE-08B6F4D010FB}" dt="2025-07-29T10:53:03.235" v="40" actId="313"/>
        <pc:sldMkLst>
          <pc:docMk/>
          <pc:sldMk cId="2701513036" sldId="259"/>
        </pc:sldMkLst>
        <pc:spChg chg="mod">
          <ac:chgData name="Krishna Kant Dubey" userId="cd28fa1e1902c48d" providerId="LiveId" clId="{9B5C499D-DD3B-476C-B1FE-08B6F4D010FB}" dt="2025-07-29T10:53:03.235" v="4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B5C499D-DD3B-476C-B1FE-08B6F4D010FB}" dt="2025-07-29T10:19:12.580" v="25" actId="20577"/>
        <pc:sldMkLst>
          <pc:docMk/>
          <pc:sldMk cId="131540703" sldId="260"/>
        </pc:sldMkLst>
        <pc:spChg chg="mod">
          <ac:chgData name="Krishna Kant Dubey" userId="cd28fa1e1902c48d" providerId="LiveId" clId="{9B5C499D-DD3B-476C-B1FE-08B6F4D010FB}" dt="2025-07-29T10:19:12.580" v="25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9B5C499D-DD3B-476C-B1FE-08B6F4D010FB}" dt="2025-07-29T10:19:37.532" v="31" actId="207"/>
        <pc:sldMkLst>
          <pc:docMk/>
          <pc:sldMk cId="3330773394" sldId="262"/>
        </pc:sldMkLst>
        <pc:spChg chg="mod">
          <ac:chgData name="Krishna Kant Dubey" userId="cd28fa1e1902c48d" providerId="LiveId" clId="{9B5C499D-DD3B-476C-B1FE-08B6F4D010FB}" dt="2025-07-29T10:19:37.532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9B5C499D-DD3B-476C-B1FE-08B6F4D010FB}" dt="2025-07-29T10:52:05.855" v="37" actId="207"/>
        <pc:sldMkLst>
          <pc:docMk/>
          <pc:sldMk cId="3350469936" sldId="263"/>
        </pc:sldMkLst>
        <pc:spChg chg="mod">
          <ac:chgData name="Krishna Kant Dubey" userId="cd28fa1e1902c48d" providerId="LiveId" clId="{9B5C499D-DD3B-476C-B1FE-08B6F4D010FB}" dt="2025-07-29T10:52:05.855" v="37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9B5C499D-DD3B-476C-B1FE-08B6F4D010FB}" dt="2025-07-29T10:52:14.693" v="38" actId="207"/>
        <pc:sldMkLst>
          <pc:docMk/>
          <pc:sldMk cId="4209005451" sldId="264"/>
        </pc:sldMkLst>
        <pc:spChg chg="mod">
          <ac:chgData name="Krishna Kant Dubey" userId="cd28fa1e1902c48d" providerId="LiveId" clId="{9B5C499D-DD3B-476C-B1FE-08B6F4D010FB}" dt="2025-07-29T10:52:14.693" v="3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42F0AA50-E396-46B7-AF60-2EF058D956E3}"/>
    <pc:docChg chg="delSld modSld">
      <pc:chgData name="Krishna Kant Dubey" userId="cd28fa1e1902c48d" providerId="LiveId" clId="{42F0AA50-E396-46B7-AF60-2EF058D956E3}" dt="2025-07-29T08:32:01.173" v="25" actId="2696"/>
      <pc:docMkLst>
        <pc:docMk/>
      </pc:docMkLst>
      <pc:sldChg chg="modSp mod">
        <pc:chgData name="Krishna Kant Dubey" userId="cd28fa1e1902c48d" providerId="LiveId" clId="{42F0AA50-E396-46B7-AF60-2EF058D956E3}" dt="2025-07-29T08:25:20.723" v="4" actId="207"/>
        <pc:sldMkLst>
          <pc:docMk/>
          <pc:sldMk cId="1080327146" sldId="256"/>
        </pc:sldMkLst>
        <pc:spChg chg="mod">
          <ac:chgData name="Krishna Kant Dubey" userId="cd28fa1e1902c48d" providerId="LiveId" clId="{42F0AA50-E396-46B7-AF60-2EF058D956E3}" dt="2025-07-29T08:25:20.723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2F0AA50-E396-46B7-AF60-2EF058D956E3}" dt="2025-07-29T08:26:39.699" v="18" actId="207"/>
        <pc:sldMkLst>
          <pc:docMk/>
          <pc:sldMk cId="2701513036" sldId="259"/>
        </pc:sldMkLst>
        <pc:spChg chg="mod">
          <ac:chgData name="Krishna Kant Dubey" userId="cd28fa1e1902c48d" providerId="LiveId" clId="{42F0AA50-E396-46B7-AF60-2EF058D956E3}" dt="2025-07-29T08:26:39.699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2F0AA50-E396-46B7-AF60-2EF058D956E3}" dt="2025-07-29T08:31:30.863" v="23" actId="207"/>
        <pc:sldMkLst>
          <pc:docMk/>
          <pc:sldMk cId="131540703" sldId="260"/>
        </pc:sldMkLst>
        <pc:spChg chg="mod">
          <ac:chgData name="Krishna Kant Dubey" userId="cd28fa1e1902c48d" providerId="LiveId" clId="{42F0AA50-E396-46B7-AF60-2EF058D956E3}" dt="2025-07-29T08:31:30.863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42F0AA50-E396-46B7-AF60-2EF058D956E3}" dt="2025-07-29T08:31:37.722" v="24" actId="207"/>
        <pc:sldMkLst>
          <pc:docMk/>
          <pc:sldMk cId="3330773394" sldId="262"/>
        </pc:sldMkLst>
        <pc:spChg chg="mod">
          <ac:chgData name="Krishna Kant Dubey" userId="cd28fa1e1902c48d" providerId="LiveId" clId="{42F0AA50-E396-46B7-AF60-2EF058D956E3}" dt="2025-07-29T08:31:37.72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1933397522" sldId="263"/>
        </pc:sldMkLst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3032223644" sldId="264"/>
        </pc:sldMkLst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87529759-28E7-4C2D-8B19-D21AA0F1121A}"/>
    <pc:docChg chg="custSel modSld">
      <pc:chgData name="Krishna Kant Dubey" userId="cd28fa1e1902c48d" providerId="LiveId" clId="{87529759-28E7-4C2D-8B19-D21AA0F1121A}" dt="2025-07-29T11:24:00.592" v="33" actId="207"/>
      <pc:docMkLst>
        <pc:docMk/>
      </pc:docMkLst>
      <pc:sldChg chg="modSp mod">
        <pc:chgData name="Krishna Kant Dubey" userId="cd28fa1e1902c48d" providerId="LiveId" clId="{87529759-28E7-4C2D-8B19-D21AA0F1121A}" dt="2025-07-29T11:23:32.785" v="30" actId="207"/>
        <pc:sldMkLst>
          <pc:docMk/>
          <pc:sldMk cId="3350469936" sldId="263"/>
        </pc:sldMkLst>
        <pc:spChg chg="mod">
          <ac:chgData name="Krishna Kant Dubey" userId="cd28fa1e1902c48d" providerId="LiveId" clId="{87529759-28E7-4C2D-8B19-D21AA0F1121A}" dt="2025-07-29T11:23:32.785" v="30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87529759-28E7-4C2D-8B19-D21AA0F1121A}" dt="2025-07-29T11:24:00.592" v="33" actId="207"/>
        <pc:sldMkLst>
          <pc:docMk/>
          <pc:sldMk cId="4209005451" sldId="264"/>
        </pc:sldMkLst>
        <pc:spChg chg="mod">
          <ac:chgData name="Krishna Kant Dubey" userId="cd28fa1e1902c48d" providerId="LiveId" clId="{87529759-28E7-4C2D-8B19-D21AA0F1121A}" dt="2025-07-29T11:24:00.592" v="33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2531AA5D-60F8-48C3-8124-994760A4821F}"/>
    <pc:docChg chg="modSld">
      <pc:chgData name="Krishna Kant Dubey" userId="cd28fa1e1902c48d" providerId="LiveId" clId="{2531AA5D-60F8-48C3-8124-994760A4821F}" dt="2025-07-29T10:59:17.341" v="28" actId="207"/>
      <pc:docMkLst>
        <pc:docMk/>
      </pc:docMkLst>
      <pc:sldChg chg="modSp mod">
        <pc:chgData name="Krishna Kant Dubey" userId="cd28fa1e1902c48d" providerId="LiveId" clId="{2531AA5D-60F8-48C3-8124-994760A4821F}" dt="2025-07-29T10:57:54.425" v="25" actId="207"/>
        <pc:sldMkLst>
          <pc:docMk/>
          <pc:sldMk cId="3350469936" sldId="263"/>
        </pc:sldMkLst>
        <pc:spChg chg="mod">
          <ac:chgData name="Krishna Kant Dubey" userId="cd28fa1e1902c48d" providerId="LiveId" clId="{2531AA5D-60F8-48C3-8124-994760A4821F}" dt="2025-07-29T10:57:54.425" v="25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2531AA5D-60F8-48C3-8124-994760A4821F}" dt="2025-07-29T10:59:17.341" v="28" actId="207"/>
        <pc:sldMkLst>
          <pc:docMk/>
          <pc:sldMk cId="4209005451" sldId="264"/>
        </pc:sldMkLst>
        <pc:spChg chg="mod">
          <ac:chgData name="Krishna Kant Dubey" userId="cd28fa1e1902c48d" providerId="LiveId" clId="{2531AA5D-60F8-48C3-8124-994760A4821F}" dt="2025-07-29T10:59:17.341" v="2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Principles of Master-Agent </a:t>
            </a:r>
            <a:br>
              <a:rPr lang="en-US" sz="6000" dirty="0">
                <a:solidFill>
                  <a:srgbClr val="C00000"/>
                </a:solidFill>
              </a:rPr>
            </a:br>
            <a:r>
              <a:rPr lang="en-US" sz="6000" dirty="0">
                <a:solidFill>
                  <a:srgbClr val="C00000"/>
                </a:solidFill>
              </a:rPr>
              <a:t>Architecture in Configuration </a:t>
            </a:r>
            <a:br>
              <a:rPr lang="en-US" sz="6000" dirty="0">
                <a:solidFill>
                  <a:srgbClr val="C00000"/>
                </a:solidFill>
              </a:rPr>
            </a:br>
            <a:r>
              <a:rPr lang="en-US" sz="6000" dirty="0">
                <a:solidFill>
                  <a:srgbClr val="C00000"/>
                </a:solidFill>
              </a:rPr>
              <a:t>Management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The master server centrally manages configurations and distributes them to agent nodes.</a:t>
            </a:r>
          </a:p>
          <a:p>
            <a:r>
              <a:rPr lang="en-US" b="1" dirty="0">
                <a:solidFill>
                  <a:srgbClr val="002060"/>
                </a:solidFill>
              </a:rPr>
              <a:t>Allows for the efficient management of large-scale infrastructure by distributing workload among agents</a:t>
            </a:r>
          </a:p>
          <a:p>
            <a:r>
              <a:rPr lang="en-US" b="1" dirty="0">
                <a:solidFill>
                  <a:srgbClr val="002060"/>
                </a:solidFill>
              </a:rPr>
              <a:t>Ensures secure communication between master and agent nodes for configuration updates</a:t>
            </a:r>
          </a:p>
          <a:p>
            <a:r>
              <a:rPr lang="en-US" b="1" dirty="0">
                <a:solidFill>
                  <a:srgbClr val="002060"/>
                </a:solidFill>
              </a:rPr>
              <a:t>Supports dynamic configuration changes and updates across distributed systems</a:t>
            </a:r>
            <a:br>
              <a:rPr lang="en-US" dirty="0"/>
            </a:b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The master server centrally manages configurations and distributes them to agent nodes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Allows for the efficient management of large-scale infrastructure by distributing workload among agents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91B4-53AA-4173-C05E-743A0CBE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E45A01-48AF-E5E6-308D-D893D328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9FD3CC-6F65-682A-12FF-197EAF9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Ensures secure communication between master and agent nodes for configuration updates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5372-C959-518E-9D59-328034A6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4D365-BDFF-7D07-539E-1436825F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220F871-2EAD-196E-A07C-3A461488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1882CCD-DFA1-A115-D347-69875601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Supports dynamic configuration changes and updates across distributed systems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0239A-3084-BA6F-3219-24BF3E8E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00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Principles of Master-Agent  Architecture in Configuration  Management</vt:lpstr>
      <vt:lpstr>Agenda</vt:lpstr>
      <vt:lpstr>              The master server centrally manages configurations and distributes them to agent nodes                         </vt:lpstr>
      <vt:lpstr>                 Allows for the efficient management of large-scale infrastructure by distributing workload among agents                            </vt:lpstr>
      <vt:lpstr>                    Ensures secure communication between master and agent nodes for configuration updates                               </vt:lpstr>
      <vt:lpstr>                 Supports dynamic configuration changes and updates across distributed systems     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2025-07-29T11:39:18Z</dcterms:modified>
</cp:coreProperties>
</file>