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  <pc:sldChg chg="modSp add mod">
        <pc:chgData name="Krishna Kant Dubey" userId="cd28fa1e1902c48d" providerId="LiveId" clId="{77EEA0B9-FDDC-4051-AECC-23345690A1F5}" dt="2025-07-29T08:44:29.429" v="28" actId="207"/>
        <pc:sldMkLst>
          <pc:docMk/>
          <pc:sldMk cId="3350469936" sldId="263"/>
        </pc:sldMkLst>
        <pc:spChg chg="mod">
          <ac:chgData name="Krishna Kant Dubey" userId="cd28fa1e1902c48d" providerId="LiveId" clId="{77EEA0B9-FDDC-4051-AECC-23345690A1F5}" dt="2025-07-29T08:44:29.429" v="2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25:20.723" v="4" actId="207"/>
        <pc:sldMkLst>
          <pc:docMk/>
          <pc:sldMk cId="1080327146" sldId="256"/>
        </pc:sldMkLst>
        <pc:spChg chg="mod">
          <ac:chgData name="Krishna Kant Dubey" userId="cd28fa1e1902c48d" providerId="LiveId" clId="{42F0AA50-E396-46B7-AF60-2EF058D956E3}" dt="2025-07-29T08:25:20.723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2F0AA50-E396-46B7-AF60-2EF058D956E3}" dt="2025-07-29T08:26:39.699" v="18" actId="207"/>
        <pc:sldMkLst>
          <pc:docMk/>
          <pc:sldMk cId="2701513036" sldId="259"/>
        </pc:sldMkLst>
        <pc:spChg chg="mod">
          <ac:chgData name="Krishna Kant Dubey" userId="cd28fa1e1902c48d" providerId="LiveId" clId="{42F0AA50-E396-46B7-AF60-2EF058D956E3}" dt="2025-07-29T08:26:39.699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2F0AA50-E396-46B7-AF60-2EF058D956E3}" dt="2025-07-29T08:31:30.863" v="23" actId="207"/>
        <pc:sldMkLst>
          <pc:docMk/>
          <pc:sldMk cId="131540703" sldId="260"/>
        </pc:sldMkLst>
        <pc:spChg chg="mod">
          <ac:chgData name="Krishna Kant Dubey" userId="cd28fa1e1902c48d" providerId="LiveId" clId="{42F0AA50-E396-46B7-AF60-2EF058D956E3}" dt="2025-07-29T08:31:30.863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28E6F291-1008-4070-AD61-870EFC9D96BE}"/>
    <pc:docChg chg="undo custSel delSld modSld">
      <pc:chgData name="Krishna Kant Dubey" userId="cd28fa1e1902c48d" providerId="LiveId" clId="{28E6F291-1008-4070-AD61-870EFC9D96BE}" dt="2025-07-29T11:47:32.506" v="33" actId="14100"/>
      <pc:docMkLst>
        <pc:docMk/>
      </pc:docMkLst>
      <pc:sldChg chg="modSp mod">
        <pc:chgData name="Krishna Kant Dubey" userId="cd28fa1e1902c48d" providerId="LiveId" clId="{28E6F291-1008-4070-AD61-870EFC9D96BE}" dt="2025-07-29T11:40:55.031" v="7" actId="207"/>
        <pc:sldMkLst>
          <pc:docMk/>
          <pc:sldMk cId="1080327146" sldId="256"/>
        </pc:sldMkLst>
        <pc:spChg chg="mod">
          <ac:chgData name="Krishna Kant Dubey" userId="cd28fa1e1902c48d" providerId="LiveId" clId="{28E6F291-1008-4070-AD61-870EFC9D96BE}" dt="2025-07-29T11:40:55.031" v="7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8E6F291-1008-4070-AD61-870EFC9D96BE}" dt="2025-07-29T11:42:49.993" v="17" actId="207"/>
        <pc:sldMkLst>
          <pc:docMk/>
          <pc:sldMk cId="2701513036" sldId="259"/>
        </pc:sldMkLst>
        <pc:spChg chg="mod">
          <ac:chgData name="Krishna Kant Dubey" userId="cd28fa1e1902c48d" providerId="LiveId" clId="{28E6F291-1008-4070-AD61-870EFC9D96BE}" dt="2025-07-29T11:42:49.993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8E6F291-1008-4070-AD61-870EFC9D96BE}" dt="2025-07-29T11:46:25.410" v="31" actId="14100"/>
        <pc:sldMkLst>
          <pc:docMk/>
          <pc:sldMk cId="131540703" sldId="260"/>
        </pc:sldMkLst>
        <pc:spChg chg="mod">
          <ac:chgData name="Krishna Kant Dubey" userId="cd28fa1e1902c48d" providerId="LiveId" clId="{28E6F291-1008-4070-AD61-870EFC9D96BE}" dt="2025-07-29T11:46:25.410" v="31" actId="14100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28E6F291-1008-4070-AD61-870EFC9D96BE}" dt="2025-07-29T11:44:48.758" v="25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8E6F291-1008-4070-AD61-870EFC9D96BE}" dt="2025-07-29T11:47:32.506" v="33" actId="14100"/>
        <pc:sldMkLst>
          <pc:docMk/>
          <pc:sldMk cId="3330773394" sldId="262"/>
        </pc:sldMkLst>
        <pc:spChg chg="mod">
          <ac:chgData name="Krishna Kant Dubey" userId="cd28fa1e1902c48d" providerId="LiveId" clId="{28E6F291-1008-4070-AD61-870EFC9D96BE}" dt="2025-07-29T11:47:32.506" v="33" actId="14100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28E6F291-1008-4070-AD61-870EFC9D96BE}" dt="2025-07-29T11:47:21.563" v="32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8E6F291-1008-4070-AD61-870EFC9D96BE}" dt="2025-07-29T11:45:37.952" v="29" actId="207"/>
        <pc:sldMkLst>
          <pc:docMk/>
          <pc:sldMk cId="3350469936" sldId="263"/>
        </pc:sldMkLst>
        <pc:spChg chg="mod">
          <ac:chgData name="Krishna Kant Dubey" userId="cd28fa1e1902c48d" providerId="LiveId" clId="{28E6F291-1008-4070-AD61-870EFC9D96BE}" dt="2025-07-29T11:45:33.117" v="28" actId="14100"/>
          <ac:spMkLst>
            <pc:docMk/>
            <pc:sldMk cId="3350469936" sldId="263"/>
            <ac:spMk id="4" creationId="{F02F5372-C959-518E-9D59-328034A600CB}"/>
          </ac:spMkLst>
        </pc:spChg>
        <pc:spChg chg="mod">
          <ac:chgData name="Krishna Kant Dubey" userId="cd28fa1e1902c48d" providerId="LiveId" clId="{28E6F291-1008-4070-AD61-870EFC9D96BE}" dt="2025-07-29T11:45:37.952" v="29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8E6F291-1008-4070-AD61-870EFC9D96BE}" dt="2025-07-29T11:45:56.204" v="30" actId="2696"/>
        <pc:sldMkLst>
          <pc:docMk/>
          <pc:sldMk cId="4209005451" sldId="264"/>
        </pc:sldMkLst>
      </pc:sldChg>
    </pc:docChg>
  </pc:docChgLst>
  <pc:docChgLst>
    <pc:chgData name="Krishna Kant Dubey" userId="cd28fa1e1902c48d" providerId="LiveId" clId="{87529759-28E7-4C2D-8B19-D21AA0F1121A}"/>
    <pc:docChg chg="custSel modSld">
      <pc:chgData name="Krishna Kant Dubey" userId="cd28fa1e1902c48d" providerId="LiveId" clId="{87529759-28E7-4C2D-8B19-D21AA0F1121A}" dt="2025-07-29T11:24:00.592" v="33" actId="207"/>
      <pc:docMkLst>
        <pc:docMk/>
      </pc:docMkLst>
      <pc:sldChg chg="modSp mod">
        <pc:chgData name="Krishna Kant Dubey" userId="cd28fa1e1902c48d" providerId="LiveId" clId="{87529759-28E7-4C2D-8B19-D21AA0F1121A}" dt="2025-07-29T11:24:00.592" v="33" actId="207"/>
        <pc:sldMkLst>
          <pc:docMk/>
          <pc:sldMk cId="4209005451" sldId="264"/>
        </pc:sldMkLst>
        <pc:spChg chg="mod">
          <ac:chgData name="Krishna Kant Dubey" userId="cd28fa1e1902c48d" providerId="LiveId" clId="{87529759-28E7-4C2D-8B19-D21AA0F1121A}" dt="2025-07-29T11:24:00.592" v="33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738A7A5-586F-46CE-9B4F-D3CD91ABC9B0}"/>
    <pc:docChg chg="undo custSel modSld">
      <pc:chgData name="Krishna Kant Dubey" userId="cd28fa1e1902c48d" providerId="LiveId" clId="{D738A7A5-586F-46CE-9B4F-D3CD91ABC9B0}" dt="2025-07-29T11:10:03.891" v="37" actId="207"/>
      <pc:docMkLst>
        <pc:docMk/>
      </pc:docMkLst>
      <pc:sldChg chg="modSp mod">
        <pc:chgData name="Krishna Kant Dubey" userId="cd28fa1e1902c48d" providerId="LiveId" clId="{D738A7A5-586F-46CE-9B4F-D3CD91ABC9B0}" dt="2025-07-29T11:07:14.945" v="29" actId="207"/>
        <pc:sldMkLst>
          <pc:docMk/>
          <pc:sldMk cId="3330773394" sldId="262"/>
        </pc:sldMkLst>
        <pc:spChg chg="mod">
          <ac:chgData name="Krishna Kant Dubey" userId="cd28fa1e1902c48d" providerId="LiveId" clId="{D738A7A5-586F-46CE-9B4F-D3CD91ABC9B0}" dt="2025-07-29T11:07:14.945" v="29" actId="207"/>
          <ac:spMkLst>
            <pc:docMk/>
            <pc:sldMk cId="3330773394" sldId="262"/>
            <ac:spMk id="12" creationId="{D312D6C9-9973-7428-FC0F-DB48DEB1B4A3}"/>
          </ac:spMkLst>
        </pc:spChg>
        <pc:picChg chg="mod">
          <ac:chgData name="Krishna Kant Dubey" userId="cd28fa1e1902c48d" providerId="LiveId" clId="{D738A7A5-586F-46CE-9B4F-D3CD91ABC9B0}" dt="2025-07-29T11:06:49.334" v="25" actId="1076"/>
          <ac:picMkLst>
            <pc:docMk/>
            <pc:sldMk cId="3330773394" sldId="262"/>
            <ac:picMk id="9" creationId="{190E52AA-6206-5F38-2F0E-7FC5A12B26CD}"/>
          </ac:picMkLst>
        </pc:picChg>
      </pc:sldChg>
      <pc:sldChg chg="modSp mod">
        <pc:chgData name="Krishna Kant Dubey" userId="cd28fa1e1902c48d" providerId="LiveId" clId="{D738A7A5-586F-46CE-9B4F-D3CD91ABC9B0}" dt="2025-07-29T11:09:01.872" v="34" actId="207"/>
        <pc:sldMkLst>
          <pc:docMk/>
          <pc:sldMk cId="3350469936" sldId="263"/>
        </pc:sldMkLst>
        <pc:spChg chg="mod">
          <ac:chgData name="Krishna Kant Dubey" userId="cd28fa1e1902c48d" providerId="LiveId" clId="{D738A7A5-586F-46CE-9B4F-D3CD91ABC9B0}" dt="2025-07-29T11:09:01.87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D738A7A5-586F-46CE-9B4F-D3CD91ABC9B0}" dt="2025-07-29T11:10:03.891" v="37" actId="207"/>
        <pc:sldMkLst>
          <pc:docMk/>
          <pc:sldMk cId="4209005451" sldId="264"/>
        </pc:sldMkLst>
        <pc:spChg chg="mod">
          <ac:chgData name="Krishna Kant Dubey" userId="cd28fa1e1902c48d" providerId="LiveId" clId="{D738A7A5-586F-46CE-9B4F-D3CD91ABC9B0}" dt="2025-07-29T11:10:03.891" v="37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1CA4CD4A-226E-46DB-BCB2-72E2AFF2F7BB}"/>
    <pc:docChg chg="custSel modSld">
      <pc:chgData name="Krishna Kant Dubey" userId="cd28fa1e1902c48d" providerId="LiveId" clId="{1CA4CD4A-226E-46DB-BCB2-72E2AFF2F7BB}" dt="2025-07-29T11:38:25.655" v="36" actId="207"/>
      <pc:docMkLst>
        <pc:docMk/>
      </pc:docMkLst>
      <pc:sldChg chg="modSp mod">
        <pc:chgData name="Krishna Kant Dubey" userId="cd28fa1e1902c48d" providerId="LiveId" clId="{1CA4CD4A-226E-46DB-BCB2-72E2AFF2F7BB}" dt="2025-07-29T11:34:58.842" v="23" actId="207"/>
        <pc:sldMkLst>
          <pc:docMk/>
          <pc:sldMk cId="1080327146" sldId="256"/>
        </pc:sldMkLst>
        <pc:spChg chg="mod">
          <ac:chgData name="Krishna Kant Dubey" userId="cd28fa1e1902c48d" providerId="LiveId" clId="{1CA4CD4A-226E-46DB-BCB2-72E2AFF2F7BB}" dt="2025-07-29T11:34:58.842" v="2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1CA4CD4A-226E-46DB-BCB2-72E2AFF2F7BB}" dt="2025-07-29T11:34:12.572" v="15" actId="113"/>
        <pc:sldMkLst>
          <pc:docMk/>
          <pc:sldMk cId="2701513036" sldId="259"/>
        </pc:sldMkLst>
        <pc:spChg chg="mod">
          <ac:chgData name="Krishna Kant Dubey" userId="cd28fa1e1902c48d" providerId="LiveId" clId="{1CA4CD4A-226E-46DB-BCB2-72E2AFF2F7BB}" dt="2025-07-29T11:34:12.572" v="15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1CA4CD4A-226E-46DB-BCB2-72E2AFF2F7BB}" dt="2025-07-29T11:35:27.188" v="25" actId="207"/>
        <pc:sldMkLst>
          <pc:docMk/>
          <pc:sldMk cId="131540703" sldId="260"/>
        </pc:sldMkLst>
        <pc:spChg chg="mod">
          <ac:chgData name="Krishna Kant Dubey" userId="cd28fa1e1902c48d" providerId="LiveId" clId="{1CA4CD4A-226E-46DB-BCB2-72E2AFF2F7BB}" dt="2025-07-29T11:35:27.188" v="2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1CA4CD4A-226E-46DB-BCB2-72E2AFF2F7BB}" dt="2025-07-29T11:36:34.578" v="31" actId="207"/>
        <pc:sldMkLst>
          <pc:docMk/>
          <pc:sldMk cId="3330773394" sldId="262"/>
        </pc:sldMkLst>
        <pc:spChg chg="mod">
          <ac:chgData name="Krishna Kant Dubey" userId="cd28fa1e1902c48d" providerId="LiveId" clId="{1CA4CD4A-226E-46DB-BCB2-72E2AFF2F7BB}" dt="2025-07-29T11:36:34.578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1CA4CD4A-226E-46DB-BCB2-72E2AFF2F7BB}" dt="2025-07-29T11:36:54.432" v="34" actId="207"/>
        <pc:sldMkLst>
          <pc:docMk/>
          <pc:sldMk cId="3350469936" sldId="263"/>
        </pc:sldMkLst>
        <pc:spChg chg="mod">
          <ac:chgData name="Krishna Kant Dubey" userId="cd28fa1e1902c48d" providerId="LiveId" clId="{1CA4CD4A-226E-46DB-BCB2-72E2AFF2F7BB}" dt="2025-07-29T11:36:54.43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1CA4CD4A-226E-46DB-BCB2-72E2AFF2F7BB}" dt="2025-07-29T11:38:25.655" v="36" actId="207"/>
        <pc:sldMkLst>
          <pc:docMk/>
          <pc:sldMk cId="4209005451" sldId="264"/>
        </pc:sldMkLst>
        <pc:spChg chg="mod">
          <ac:chgData name="Krishna Kant Dubey" userId="cd28fa1e1902c48d" providerId="LiveId" clId="{1CA4CD4A-226E-46DB-BCB2-72E2AFF2F7BB}" dt="2025-07-29T11:38:25.655" v="36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9B5C499D-DD3B-476C-B1FE-08B6F4D010FB}"/>
    <pc:docChg chg="custSel addSld modSld">
      <pc:chgData name="Krishna Kant Dubey" userId="cd28fa1e1902c48d" providerId="LiveId" clId="{9B5C499D-DD3B-476C-B1FE-08B6F4D010FB}" dt="2025-07-29T10:53:03.235" v="40" actId="313"/>
      <pc:docMkLst>
        <pc:docMk/>
      </pc:docMkLst>
      <pc:sldChg chg="modSp mod">
        <pc:chgData name="Krishna Kant Dubey" userId="cd28fa1e1902c48d" providerId="LiveId" clId="{9B5C499D-DD3B-476C-B1FE-08B6F4D010FB}" dt="2025-07-29T10:52:58.716" v="39" actId="313"/>
        <pc:sldMkLst>
          <pc:docMk/>
          <pc:sldMk cId="1080327146" sldId="256"/>
        </pc:sldMkLst>
        <pc:spChg chg="mod">
          <ac:chgData name="Krishna Kant Dubey" userId="cd28fa1e1902c48d" providerId="LiveId" clId="{9B5C499D-DD3B-476C-B1FE-08B6F4D010FB}" dt="2025-07-29T10:52:58.716" v="39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B5C499D-DD3B-476C-B1FE-08B6F4D010FB}" dt="2025-07-29T10:53:03.235" v="40" actId="313"/>
        <pc:sldMkLst>
          <pc:docMk/>
          <pc:sldMk cId="2701513036" sldId="259"/>
        </pc:sldMkLst>
        <pc:spChg chg="mod">
          <ac:chgData name="Krishna Kant Dubey" userId="cd28fa1e1902c48d" providerId="LiveId" clId="{9B5C499D-DD3B-476C-B1FE-08B6F4D010FB}" dt="2025-07-29T10:53:03.235" v="4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B5C499D-DD3B-476C-B1FE-08B6F4D010FB}" dt="2025-07-29T10:19:12.580" v="25" actId="20577"/>
        <pc:sldMkLst>
          <pc:docMk/>
          <pc:sldMk cId="131540703" sldId="260"/>
        </pc:sldMkLst>
        <pc:spChg chg="mod">
          <ac:chgData name="Krishna Kant Dubey" userId="cd28fa1e1902c48d" providerId="LiveId" clId="{9B5C499D-DD3B-476C-B1FE-08B6F4D010FB}" dt="2025-07-29T10:19:12.580" v="25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B5C499D-DD3B-476C-B1FE-08B6F4D010FB}" dt="2025-07-29T10:19:37.532" v="31" actId="207"/>
        <pc:sldMkLst>
          <pc:docMk/>
          <pc:sldMk cId="3330773394" sldId="262"/>
        </pc:sldMkLst>
        <pc:spChg chg="mod">
          <ac:chgData name="Krishna Kant Dubey" userId="cd28fa1e1902c48d" providerId="LiveId" clId="{9B5C499D-DD3B-476C-B1FE-08B6F4D010FB}" dt="2025-07-29T10:19:37.532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B5C499D-DD3B-476C-B1FE-08B6F4D010FB}" dt="2025-07-29T10:52:05.855" v="37" actId="207"/>
        <pc:sldMkLst>
          <pc:docMk/>
          <pc:sldMk cId="3350469936" sldId="263"/>
        </pc:sldMkLst>
        <pc:spChg chg="mod">
          <ac:chgData name="Krishna Kant Dubey" userId="cd28fa1e1902c48d" providerId="LiveId" clId="{9B5C499D-DD3B-476C-B1FE-08B6F4D010FB}" dt="2025-07-29T10:52:05.855" v="37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9B5C499D-DD3B-476C-B1FE-08B6F4D010FB}" dt="2025-07-29T10:52:14.693" v="38" actId="207"/>
        <pc:sldMkLst>
          <pc:docMk/>
          <pc:sldMk cId="4209005451" sldId="264"/>
        </pc:sldMkLst>
        <pc:spChg chg="mod">
          <ac:chgData name="Krishna Kant Dubey" userId="cd28fa1e1902c48d" providerId="LiveId" clId="{9B5C499D-DD3B-476C-B1FE-08B6F4D010FB}" dt="2025-07-29T10:52:14.693" v="3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mod">
        <pc:chgData name="Krishna Kant Dubey" userId="cd28fa1e1902c48d" providerId="LiveId" clId="{20533C16-2DDC-4033-A9FD-C09A3EBD8432}" dt="2025-07-29T10:08:38.084" v="25" actId="207"/>
        <pc:sldMkLst>
          <pc:docMk/>
          <pc:sldMk cId="3350469936" sldId="263"/>
        </pc:sldMkLst>
        <pc:spChg chg="mod">
          <ac:chgData name="Krishna Kant Dubey" userId="cd28fa1e1902c48d" providerId="LiveId" clId="{20533C16-2DDC-4033-A9FD-C09A3EBD8432}" dt="2025-07-29T10:08:38.084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8359427D-C2FA-4099-B791-A5331369BCDC}"/>
    <pc:docChg chg="custSel modSld">
      <pc:chgData name="Krishna Kant Dubey" userId="cd28fa1e1902c48d" providerId="LiveId" clId="{8359427D-C2FA-4099-B791-A5331369BCDC}" dt="2025-07-29T11:30:59.487" v="32" actId="207"/>
      <pc:docMkLst>
        <pc:docMk/>
      </pc:docMkLst>
      <pc:sldChg chg="modSp mod">
        <pc:chgData name="Krishna Kant Dubey" userId="cd28fa1e1902c48d" providerId="LiveId" clId="{8359427D-C2FA-4099-B791-A5331369BCDC}" dt="2025-07-29T11:29:33.155" v="29" actId="207"/>
        <pc:sldMkLst>
          <pc:docMk/>
          <pc:sldMk cId="3330773394" sldId="262"/>
        </pc:sldMkLst>
        <pc:spChg chg="mod">
          <ac:chgData name="Krishna Kant Dubey" userId="cd28fa1e1902c48d" providerId="LiveId" clId="{8359427D-C2FA-4099-B791-A5331369BCDC}" dt="2025-07-29T11:29:33.155" v="29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8359427D-C2FA-4099-B791-A5331369BCDC}" dt="2025-07-29T11:29:39.809" v="30" actId="207"/>
        <pc:sldMkLst>
          <pc:docMk/>
          <pc:sldMk cId="3350469936" sldId="263"/>
        </pc:sldMkLst>
        <pc:spChg chg="mod">
          <ac:chgData name="Krishna Kant Dubey" userId="cd28fa1e1902c48d" providerId="LiveId" clId="{8359427D-C2FA-4099-B791-A5331369BCDC}" dt="2025-07-29T11:29:39.809" v="30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8359427D-C2FA-4099-B791-A5331369BCDC}" dt="2025-07-29T11:30:59.487" v="32" actId="207"/>
        <pc:sldMkLst>
          <pc:docMk/>
          <pc:sldMk cId="4209005451" sldId="264"/>
        </pc:sldMkLst>
        <pc:spChg chg="mod">
          <ac:chgData name="Krishna Kant Dubey" userId="cd28fa1e1902c48d" providerId="LiveId" clId="{8359427D-C2FA-4099-B791-A5331369BCDC}" dt="2025-07-29T11:30:59.487" v="32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2531AA5D-60F8-48C3-8124-994760A4821F}"/>
    <pc:docChg chg="modSld">
      <pc:chgData name="Krishna Kant Dubey" userId="cd28fa1e1902c48d" providerId="LiveId" clId="{2531AA5D-60F8-48C3-8124-994760A4821F}" dt="2025-07-29T10:59:17.341" v="28" actId="207"/>
      <pc:docMkLst>
        <pc:docMk/>
      </pc:docMkLst>
      <pc:sldChg chg="modSp mod">
        <pc:chgData name="Krishna Kant Dubey" userId="cd28fa1e1902c48d" providerId="LiveId" clId="{2531AA5D-60F8-48C3-8124-994760A4821F}" dt="2025-07-29T10:57:54.425" v="25" actId="207"/>
        <pc:sldMkLst>
          <pc:docMk/>
          <pc:sldMk cId="3350469936" sldId="263"/>
        </pc:sldMkLst>
        <pc:spChg chg="mod">
          <ac:chgData name="Krishna Kant Dubey" userId="cd28fa1e1902c48d" providerId="LiveId" clId="{2531AA5D-60F8-48C3-8124-994760A4821F}" dt="2025-07-29T10:57:54.425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2531AA5D-60F8-48C3-8124-994760A4821F}" dt="2025-07-29T10:59:17.341" v="28" actId="207"/>
        <pc:sldMkLst>
          <pc:docMk/>
          <pc:sldMk cId="4209005451" sldId="264"/>
        </pc:sldMkLst>
        <pc:spChg chg="mod">
          <ac:chgData name="Krishna Kant Dubey" userId="cd28fa1e1902c48d" providerId="LiveId" clId="{2531AA5D-60F8-48C3-8124-994760A4821F}" dt="2025-07-29T10:59:17.341" v="2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Features of Different Configuration Management Tools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Offers declarative language for configuration, centralized management with master-agent architecture, and extensive module library</a:t>
            </a:r>
          </a:p>
          <a:p>
            <a:r>
              <a:rPr lang="en-US" b="1" dirty="0">
                <a:solidFill>
                  <a:srgbClr val="002060"/>
                </a:solidFill>
              </a:rPr>
              <a:t>Provides infrastructure as code, flexible DSL for defining configurations, and support for both push and pull models</a:t>
            </a:r>
          </a:p>
          <a:p>
            <a:r>
              <a:rPr lang="en-US" b="1" dirty="0">
                <a:solidFill>
                  <a:srgbClr val="002060"/>
                </a:solidFill>
              </a:rPr>
              <a:t>Agentless architecture, simple YAML syntax, and easy to learn and use for configuration management and automation</a:t>
            </a:r>
            <a:br>
              <a:rPr lang="en-US" dirty="0"/>
            </a:b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Offers declarative language for configuration, centralized management with master-agent architecture, and extensive module library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3062"/>
            <a:ext cx="10515600" cy="322390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Provides infrastructure as code, flexible DSL for defining configurations, and support for both push and pull models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161"/>
            <a:ext cx="10515600" cy="3373801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Agentless architecture, simple YAML syntax, and easy to learn and use for configuration management and automation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3102"/>
            <a:ext cx="10515600" cy="328386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262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Features of Different Configuration Management Tools</vt:lpstr>
      <vt:lpstr>Agenda</vt:lpstr>
      <vt:lpstr>                Offers declarative language for configuration, centralized management with master-agent architecture, and extensive module library                          </vt:lpstr>
      <vt:lpstr>                   Provides infrastructure as code, flexible DSL for defining configurations, and support for both push and pull models                             </vt:lpstr>
      <vt:lpstr>                     Agentless architecture, simple YAML syntax, and easy to learn and use for configuration management and automation   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2025-07-29T11:47:38Z</dcterms:modified>
</cp:coreProperties>
</file>