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9B5C499D-DD3B-476C-B1FE-08B6F4D010FB}"/>
    <pc:docChg chg="custSel addSld modSld">
      <pc:chgData name="Krishna Kant Dubey" userId="cd28fa1e1902c48d" providerId="LiveId" clId="{9B5C499D-DD3B-476C-B1FE-08B6F4D010FB}" dt="2025-07-29T10:53:03.235" v="40" actId="313"/>
      <pc:docMkLst>
        <pc:docMk/>
      </pc:docMkLst>
      <pc:sldChg chg="modSp mod">
        <pc:chgData name="Krishna Kant Dubey" userId="cd28fa1e1902c48d" providerId="LiveId" clId="{9B5C499D-DD3B-476C-B1FE-08B6F4D010FB}" dt="2025-07-29T10:52:58.716" v="39" actId="313"/>
        <pc:sldMkLst>
          <pc:docMk/>
          <pc:sldMk cId="1080327146" sldId="256"/>
        </pc:sldMkLst>
        <pc:spChg chg="mod">
          <ac:chgData name="Krishna Kant Dubey" userId="cd28fa1e1902c48d" providerId="LiveId" clId="{9B5C499D-DD3B-476C-B1FE-08B6F4D010FB}" dt="2025-07-29T10:52:58.716" v="39" actId="3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9B5C499D-DD3B-476C-B1FE-08B6F4D010FB}" dt="2025-07-29T10:53:03.235" v="40" actId="313"/>
        <pc:sldMkLst>
          <pc:docMk/>
          <pc:sldMk cId="2701513036" sldId="259"/>
        </pc:sldMkLst>
        <pc:spChg chg="mod">
          <ac:chgData name="Krishna Kant Dubey" userId="cd28fa1e1902c48d" providerId="LiveId" clId="{9B5C499D-DD3B-476C-B1FE-08B6F4D010FB}" dt="2025-07-29T10:53:03.235" v="40" actId="3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9B5C499D-DD3B-476C-B1FE-08B6F4D010FB}" dt="2025-07-29T10:19:12.580" v="25" actId="20577"/>
        <pc:sldMkLst>
          <pc:docMk/>
          <pc:sldMk cId="131540703" sldId="260"/>
        </pc:sldMkLst>
        <pc:spChg chg="mod">
          <ac:chgData name="Krishna Kant Dubey" userId="cd28fa1e1902c48d" providerId="LiveId" clId="{9B5C499D-DD3B-476C-B1FE-08B6F4D010FB}" dt="2025-07-29T10:19:12.580" v="25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9B5C499D-DD3B-476C-B1FE-08B6F4D010FB}" dt="2025-07-29T10:19:37.532" v="31" actId="207"/>
        <pc:sldMkLst>
          <pc:docMk/>
          <pc:sldMk cId="3330773394" sldId="262"/>
        </pc:sldMkLst>
        <pc:spChg chg="mod">
          <ac:chgData name="Krishna Kant Dubey" userId="cd28fa1e1902c48d" providerId="LiveId" clId="{9B5C499D-DD3B-476C-B1FE-08B6F4D010FB}" dt="2025-07-29T10:19:37.532" v="31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9B5C499D-DD3B-476C-B1FE-08B6F4D010FB}" dt="2025-07-29T10:52:05.855" v="37" actId="207"/>
        <pc:sldMkLst>
          <pc:docMk/>
          <pc:sldMk cId="3350469936" sldId="263"/>
        </pc:sldMkLst>
        <pc:spChg chg="mod">
          <ac:chgData name="Krishna Kant Dubey" userId="cd28fa1e1902c48d" providerId="LiveId" clId="{9B5C499D-DD3B-476C-B1FE-08B6F4D010FB}" dt="2025-07-29T10:52:05.855" v="37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add mod">
        <pc:chgData name="Krishna Kant Dubey" userId="cd28fa1e1902c48d" providerId="LiveId" clId="{9B5C499D-DD3B-476C-B1FE-08B6F4D010FB}" dt="2025-07-29T10:52:14.693" v="38" actId="207"/>
        <pc:sldMkLst>
          <pc:docMk/>
          <pc:sldMk cId="4209005451" sldId="264"/>
        </pc:sldMkLst>
        <pc:spChg chg="mod">
          <ac:chgData name="Krishna Kant Dubey" userId="cd28fa1e1902c48d" providerId="LiveId" clId="{9B5C499D-DD3B-476C-B1FE-08B6F4D010FB}" dt="2025-07-29T10:52:14.693" v="38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FF30F80F-50F9-4BAA-9799-731E69E71A10}"/>
    <pc:docChg chg="undo custSel delSld modSld">
      <pc:chgData name="Krishna Kant Dubey" userId="cd28fa1e1902c48d" providerId="LiveId" clId="{FF30F80F-50F9-4BAA-9799-731E69E71A10}" dt="2025-07-28T12:33:37.890" v="150" actId="14100"/>
      <pc:docMkLst>
        <pc:docMk/>
      </pc:docMkLst>
      <pc:sldChg chg="modSp del mod">
        <pc:chgData name="Krishna Kant Dubey" userId="cd28fa1e1902c48d" providerId="LiveId" clId="{FF30F80F-50F9-4BAA-9799-731E69E71A10}" dt="2025-07-28T12:33:21.300" v="149" actId="2696"/>
        <pc:sldMkLst>
          <pc:docMk/>
          <pc:sldMk cId="1248854694" sldId="262"/>
        </pc:sldMkLst>
        <pc:spChg chg="mod">
          <ac:chgData name="Krishna Kant Dubey" userId="cd28fa1e1902c48d" providerId="LiveId" clId="{FF30F80F-50F9-4BAA-9799-731E69E71A10}" dt="2025-07-28T12:25:40.984" v="69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F30F80F-50F9-4BAA-9799-731E69E71A10}" dt="2025-07-28T12:31:31.556" v="148" actId="20577"/>
        <pc:sldMkLst>
          <pc:docMk/>
          <pc:sldMk cId="1370868504" sldId="266"/>
        </pc:sldMkLst>
        <pc:spChg chg="mod">
          <ac:chgData name="Krishna Kant Dubey" userId="cd28fa1e1902c48d" providerId="LiveId" clId="{FF30F80F-50F9-4BAA-9799-731E69E71A10}" dt="2025-07-28T12:31:31.556" v="148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FF30F80F-50F9-4BAA-9799-731E69E71A10}" dt="2025-07-28T12:30:00.785" v="133" actId="20577"/>
          <ac:spMkLst>
            <pc:docMk/>
            <pc:sldMk cId="1370868504" sldId="266"/>
            <ac:spMk id="12" creationId="{ADD7F852-FFC2-6626-3163-8EA32EBA7812}"/>
          </ac:spMkLst>
        </pc:spChg>
      </pc:sldChg>
    </pc:docChg>
  </pc:docChgLst>
  <pc:docChgLst>
    <pc:chgData name="Krishna Kant Dubey" userId="cd28fa1e1902c48d" providerId="LiveId" clId="{7D13B3E7-D054-4433-9781-51310962DE43}"/>
    <pc:docChg chg="undo custSel delSld modSld">
      <pc:chgData name="Krishna Kant Dubey" userId="cd28fa1e1902c48d" providerId="LiveId" clId="{7D13B3E7-D054-4433-9781-51310962DE43}" dt="2025-07-28T14:31:34.764" v="212" actId="2696"/>
      <pc:docMkLst>
        <pc:docMk/>
      </pc:docMkLst>
      <pc:sldChg chg="del">
        <pc:chgData name="Krishna Kant Dubey" userId="cd28fa1e1902c48d" providerId="LiveId" clId="{7D13B3E7-D054-4433-9781-51310962DE43}" dt="2025-07-28T14:31:34.764" v="212" actId="2696"/>
        <pc:sldMkLst>
          <pc:docMk/>
          <pc:sldMk cId="409076408" sldId="268"/>
        </pc:sldMkLst>
      </pc:sldChg>
    </pc:docChg>
  </pc:docChgLst>
  <pc:docChgLst>
    <pc:chgData name="Krishna Kant Dubey" userId="cd28fa1e1902c48d" providerId="LiveId" clId="{A772B55C-6E3F-4D36-B09F-4DD482BBECC3}"/>
    <pc:docChg chg="undo custSel delSld modSld">
      <pc:chgData name="Krishna Kant Dubey" userId="cd28fa1e1902c48d" providerId="LiveId" clId="{A772B55C-6E3F-4D36-B09F-4DD482BBECC3}" dt="2025-07-28T12:17:22.632" v="121" actId="2696"/>
      <pc:docMkLst>
        <pc:docMk/>
      </pc:docMkLst>
      <pc:sldChg chg="modSp mod">
        <pc:chgData name="Krishna Kant Dubey" userId="cd28fa1e1902c48d" providerId="LiveId" clId="{A772B55C-6E3F-4D36-B09F-4DD482BBECC3}" dt="2025-07-28T12:16:27.028" v="120" actId="20577"/>
        <pc:sldMkLst>
          <pc:docMk/>
          <pc:sldMk cId="1248854694" sldId="262"/>
        </pc:sldMkLst>
        <pc:spChg chg="mod">
          <ac:chgData name="Krishna Kant Dubey" userId="cd28fa1e1902c48d" providerId="LiveId" clId="{A772B55C-6E3F-4D36-B09F-4DD482BBECC3}" dt="2025-07-28T12:16:27.028" v="120" actId="2057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A772B55C-6E3F-4D36-B09F-4DD482BBECC3}" dt="2025-07-28T12:16:22.974" v="119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1195287565" sldId="265"/>
        </pc:sldMkLst>
      </pc:sldChg>
      <pc:sldChg chg="modSp mod">
        <pc:chgData name="Krishna Kant Dubey" userId="cd28fa1e1902c48d" providerId="LiveId" clId="{A772B55C-6E3F-4D36-B09F-4DD482BBECC3}" dt="2025-07-28T12:15:20.058" v="116" actId="20577"/>
        <pc:sldMkLst>
          <pc:docMk/>
          <pc:sldMk cId="1370868504" sldId="266"/>
        </pc:sldMkLst>
        <pc:spChg chg="mod">
          <ac:chgData name="Krishna Kant Dubey" userId="cd28fa1e1902c48d" providerId="LiveId" clId="{A772B55C-6E3F-4D36-B09F-4DD482BBECC3}" dt="2025-07-28T12:15:20.058" v="116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A772B55C-6E3F-4D36-B09F-4DD482BBECC3}" dt="2025-07-28T12:15:12.745" v="115" actId="14100"/>
          <ac:spMkLst>
            <pc:docMk/>
            <pc:sldMk cId="1370868504" sldId="266"/>
            <ac:spMk id="12" creationId="{ADD7F852-FFC2-6626-3163-8EA32EBA7812}"/>
          </ac:spMkLst>
        </pc:spChg>
      </pc:sldChg>
    </pc:docChg>
  </pc:docChgLst>
  <pc:docChgLst>
    <pc:chgData name="Krishna Kant Dubey" userId="cd28fa1e1902c48d" providerId="LiveId" clId="{19DD8560-491A-4D49-9E35-6ED589D156ED}"/>
    <pc:docChg chg="undo custSel addSld modSld">
      <pc:chgData name="Krishna Kant Dubey" userId="cd28fa1e1902c48d" providerId="LiveId" clId="{19DD8560-491A-4D49-9E35-6ED589D156ED}" dt="2025-07-29T07:01:54.504" v="44" actId="207"/>
      <pc:docMkLst>
        <pc:docMk/>
      </pc:docMkLst>
      <pc:sldChg chg="modSp mod">
        <pc:chgData name="Krishna Kant Dubey" userId="cd28fa1e1902c48d" providerId="LiveId" clId="{19DD8560-491A-4D49-9E35-6ED589D156ED}" dt="2025-07-29T07:01:15.268" v="39" actId="207"/>
        <pc:sldMkLst>
          <pc:docMk/>
          <pc:sldMk cId="1452049137" sldId="268"/>
        </pc:sldMkLst>
        <pc:spChg chg="mod">
          <ac:chgData name="Krishna Kant Dubey" userId="cd28fa1e1902c48d" providerId="LiveId" clId="{19DD8560-491A-4D49-9E35-6ED589D156ED}" dt="2025-07-29T07:01:15.268" v="39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19DD8560-491A-4D49-9E35-6ED589D156ED}" dt="2025-07-29T07:01:54.504" v="44" actId="207"/>
        <pc:sldMkLst>
          <pc:docMk/>
          <pc:sldMk cId="141174202" sldId="269"/>
        </pc:sldMkLst>
        <pc:spChg chg="mod">
          <ac:chgData name="Krishna Kant Dubey" userId="cd28fa1e1902c48d" providerId="LiveId" clId="{19DD8560-491A-4D49-9E35-6ED589D156ED}" dt="2025-07-29T07:01:54.504" v="44" actId="207"/>
          <ac:spMkLst>
            <pc:docMk/>
            <pc:sldMk cId="141174202" sldId="269"/>
            <ac:spMk id="12" creationId="{EBB6B82C-5F06-E4A6-3E97-6EF45E90C867}"/>
          </ac:spMkLst>
        </pc:spChg>
      </pc:sldChg>
    </pc:docChg>
  </pc:docChgLst>
  <pc:docChgLst>
    <pc:chgData name="Krishna Kant Dubey" userId="cd28fa1e1902c48d" providerId="LiveId" clId="{D8323300-CCD8-4A40-B81E-58938F5AC3A9}"/>
    <pc:docChg chg="undo custSel addSld modSld">
      <pc:chgData name="Krishna Kant Dubey" userId="cd28fa1e1902c48d" providerId="LiveId" clId="{D8323300-CCD8-4A40-B81E-58938F5AC3A9}" dt="2025-07-29T08:08:48.161" v="48" actId="20577"/>
      <pc:docMkLst>
        <pc:docMk/>
      </pc:docMkLst>
      <pc:sldChg chg="modSp mod">
        <pc:chgData name="Krishna Kant Dubey" userId="cd28fa1e1902c48d" providerId="LiveId" clId="{D8323300-CCD8-4A40-B81E-58938F5AC3A9}" dt="2025-07-29T08:06:47.744" v="42" actId="20577"/>
        <pc:sldMkLst>
          <pc:docMk/>
          <pc:sldMk cId="3330773394" sldId="262"/>
        </pc:sldMkLst>
        <pc:spChg chg="mod">
          <ac:chgData name="Krishna Kant Dubey" userId="cd28fa1e1902c48d" providerId="LiveId" clId="{D8323300-CCD8-4A40-B81E-58938F5AC3A9}" dt="2025-07-29T08:06:47.744" v="42" actId="20577"/>
          <ac:spMkLst>
            <pc:docMk/>
            <pc:sldMk cId="3330773394" sldId="262"/>
            <ac:spMk id="4" creationId="{8EBF18CC-8DBF-36D9-0652-8301D53C1555}"/>
          </ac:spMkLst>
        </pc:spChg>
        <pc:spChg chg="mod">
          <ac:chgData name="Krishna Kant Dubey" userId="cd28fa1e1902c48d" providerId="LiveId" clId="{D8323300-CCD8-4A40-B81E-58938F5AC3A9}" dt="2025-07-29T08:06:45.423" v="41" actId="2057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D8323300-CCD8-4A40-B81E-58938F5AC3A9}" dt="2025-07-29T08:07:46.542" v="45" actId="20577"/>
        <pc:sldMkLst>
          <pc:docMk/>
          <pc:sldMk cId="1933397522" sldId="263"/>
        </pc:sldMkLst>
        <pc:spChg chg="mod">
          <ac:chgData name="Krishna Kant Dubey" userId="cd28fa1e1902c48d" providerId="LiveId" clId="{D8323300-CCD8-4A40-B81E-58938F5AC3A9}" dt="2025-07-29T08:07:46.542" v="45" actId="20577"/>
          <ac:spMkLst>
            <pc:docMk/>
            <pc:sldMk cId="1933397522" sldId="263"/>
            <ac:spMk id="4" creationId="{723C5595-9434-3A83-39E4-D91E4C91A87E}"/>
          </ac:spMkLst>
        </pc:spChg>
        <pc:spChg chg="mod">
          <ac:chgData name="Krishna Kant Dubey" userId="cd28fa1e1902c48d" providerId="LiveId" clId="{D8323300-CCD8-4A40-B81E-58938F5AC3A9}" dt="2025-07-29T08:07:44.266" v="44" actId="20577"/>
          <ac:spMkLst>
            <pc:docMk/>
            <pc:sldMk cId="1933397522" sldId="263"/>
            <ac:spMk id="12" creationId="{F12FA239-5FDB-1A98-5724-4E274765B92E}"/>
          </ac:spMkLst>
        </pc:spChg>
      </pc:sldChg>
      <pc:sldChg chg="modSp add mod">
        <pc:chgData name="Krishna Kant Dubey" userId="cd28fa1e1902c48d" providerId="LiveId" clId="{D8323300-CCD8-4A40-B81E-58938F5AC3A9}" dt="2025-07-29T08:08:48.161" v="48" actId="20577"/>
        <pc:sldMkLst>
          <pc:docMk/>
          <pc:sldMk cId="3032223644" sldId="264"/>
        </pc:sldMkLst>
        <pc:spChg chg="mod">
          <ac:chgData name="Krishna Kant Dubey" userId="cd28fa1e1902c48d" providerId="LiveId" clId="{D8323300-CCD8-4A40-B81E-58938F5AC3A9}" dt="2025-07-29T08:08:48.161" v="48" actId="20577"/>
          <ac:spMkLst>
            <pc:docMk/>
            <pc:sldMk cId="3032223644" sldId="264"/>
            <ac:spMk id="12" creationId="{404A948E-A521-B21F-DCC9-EB5E58552246}"/>
          </ac:spMkLst>
        </pc:spChg>
      </pc:sldChg>
    </pc:docChg>
  </pc:docChgLst>
  <pc:docChgLst>
    <pc:chgData name="Krishna Kant Dubey" userId="cd28fa1e1902c48d" providerId="LiveId" clId="{0AF73799-139D-447B-9EC1-9B1C10F66229}"/>
    <pc:docChg chg="undo custSel modSld">
      <pc:chgData name="Krishna Kant Dubey" userId="cd28fa1e1902c48d" providerId="LiveId" clId="{0AF73799-139D-447B-9EC1-9B1C10F66229}" dt="2025-07-29T08:23:11.758" v="35" actId="207"/>
      <pc:docMkLst>
        <pc:docMk/>
      </pc:docMkLst>
      <pc:sldChg chg="modSp mod">
        <pc:chgData name="Krishna Kant Dubey" userId="cd28fa1e1902c48d" providerId="LiveId" clId="{0AF73799-139D-447B-9EC1-9B1C10F66229}" dt="2025-07-29T08:21:33.579" v="32" actId="207"/>
        <pc:sldMkLst>
          <pc:docMk/>
          <pc:sldMk cId="1933397522" sldId="263"/>
        </pc:sldMkLst>
        <pc:spChg chg="mod">
          <ac:chgData name="Krishna Kant Dubey" userId="cd28fa1e1902c48d" providerId="LiveId" clId="{0AF73799-139D-447B-9EC1-9B1C10F66229}" dt="2025-07-29T08:21:33.579" v="32" actId="207"/>
          <ac:spMkLst>
            <pc:docMk/>
            <pc:sldMk cId="1933397522" sldId="263"/>
            <ac:spMk id="12" creationId="{F12FA239-5FDB-1A98-5724-4E274765B92E}"/>
          </ac:spMkLst>
        </pc:spChg>
      </pc:sldChg>
      <pc:sldChg chg="modSp mod">
        <pc:chgData name="Krishna Kant Dubey" userId="cd28fa1e1902c48d" providerId="LiveId" clId="{0AF73799-139D-447B-9EC1-9B1C10F66229}" dt="2025-07-29T08:23:11.758" v="35" actId="207"/>
        <pc:sldMkLst>
          <pc:docMk/>
          <pc:sldMk cId="3032223644" sldId="264"/>
        </pc:sldMkLst>
        <pc:spChg chg="mod">
          <ac:chgData name="Krishna Kant Dubey" userId="cd28fa1e1902c48d" providerId="LiveId" clId="{0AF73799-139D-447B-9EC1-9B1C10F66229}" dt="2025-07-29T08:23:11.758" v="35" actId="207"/>
          <ac:spMkLst>
            <pc:docMk/>
            <pc:sldMk cId="3032223644" sldId="264"/>
            <ac:spMk id="12" creationId="{404A948E-A521-B21F-DCC9-EB5E58552246}"/>
          </ac:spMkLst>
        </pc:spChg>
      </pc:sldChg>
    </pc:docChg>
  </pc:docChgLst>
  <pc:docChgLst>
    <pc:chgData name="Krishna Kant Dubey" userId="cd28fa1e1902c48d" providerId="LiveId" clId="{77EEA0B9-FDDC-4051-AECC-23345690A1F5}"/>
    <pc:docChg chg="addSld modSld">
      <pc:chgData name="Krishna Kant Dubey" userId="cd28fa1e1902c48d" providerId="LiveId" clId="{77EEA0B9-FDDC-4051-AECC-23345690A1F5}" dt="2025-07-29T08:46:37.355" v="30" actId="20577"/>
      <pc:docMkLst>
        <pc:docMk/>
      </pc:docMkLst>
      <pc:sldChg chg="modSp add mod">
        <pc:chgData name="Krishna Kant Dubey" userId="cd28fa1e1902c48d" providerId="LiveId" clId="{77EEA0B9-FDDC-4051-AECC-23345690A1F5}" dt="2025-07-29T08:44:29.429" v="28" actId="207"/>
        <pc:sldMkLst>
          <pc:docMk/>
          <pc:sldMk cId="3350469936" sldId="263"/>
        </pc:sldMkLst>
        <pc:spChg chg="mod">
          <ac:chgData name="Krishna Kant Dubey" userId="cd28fa1e1902c48d" providerId="LiveId" clId="{77EEA0B9-FDDC-4051-AECC-23345690A1F5}" dt="2025-07-29T08:44:29.429" v="28" actId="207"/>
          <ac:spMkLst>
            <pc:docMk/>
            <pc:sldMk cId="3350469936" sldId="263"/>
            <ac:spMk id="12" creationId="{EE9FD3CC-6F65-682A-12FF-197EAF92FF63}"/>
          </ac:spMkLst>
        </pc:spChg>
      </pc:sldChg>
    </pc:docChg>
  </pc:docChgLst>
  <pc:docChgLst>
    <pc:chgData name="Krishna Kant Dubey" userId="cd28fa1e1902c48d" providerId="LiveId" clId="{F25394FC-7DCB-4D42-8BE3-6BBC662D66B5}"/>
    <pc:docChg chg="custSel addSld delSld modSld">
      <pc:chgData name="Krishna Kant Dubey" userId="cd28fa1e1902c48d" providerId="LiveId" clId="{F25394FC-7DCB-4D42-8BE3-6BBC662D66B5}" dt="2025-07-28T12:44:43.085" v="179" actId="14100"/>
      <pc:docMkLst>
        <pc:docMk/>
      </pc:docMkLst>
      <pc:sldChg chg="del">
        <pc:chgData name="Krishna Kant Dubey" userId="cd28fa1e1902c48d" providerId="LiveId" clId="{F25394FC-7DCB-4D42-8BE3-6BBC662D66B5}" dt="2025-07-28T12:41:54.401" v="103" actId="2696"/>
        <pc:sldMkLst>
          <pc:docMk/>
          <pc:sldMk cId="1370868504" sldId="266"/>
        </pc:sldMkLst>
      </pc:sldChg>
      <pc:sldChg chg="modSp add mod">
        <pc:chgData name="Krishna Kant Dubey" userId="cd28fa1e1902c48d" providerId="LiveId" clId="{F25394FC-7DCB-4D42-8BE3-6BBC662D66B5}" dt="2025-07-28T12:43:27.868" v="146" actId="14100"/>
        <pc:sldMkLst>
          <pc:docMk/>
          <pc:sldMk cId="861091904" sldId="268"/>
        </pc:sldMkLst>
        <pc:spChg chg="mod">
          <ac:chgData name="Krishna Kant Dubey" userId="cd28fa1e1902c48d" providerId="LiveId" clId="{F25394FC-7DCB-4D42-8BE3-6BBC662D66B5}" dt="2025-07-28T12:43:27.868" v="146" actId="14100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25394FC-7DCB-4D42-8BE3-6BBC662D66B5}" dt="2025-07-28T12:43:55.347" v="148" actId="207"/>
        <pc:sldMkLst>
          <pc:docMk/>
          <pc:sldMk cId="2735547428" sldId="269"/>
        </pc:sldMkLst>
        <pc:spChg chg="mod">
          <ac:chgData name="Krishna Kant Dubey" userId="cd28fa1e1902c48d" providerId="LiveId" clId="{F25394FC-7DCB-4D42-8BE3-6BBC662D66B5}" dt="2025-07-28T12:43:55.347" v="148" actId="207"/>
          <ac:spMkLst>
            <pc:docMk/>
            <pc:sldMk cId="2735547428" sldId="269"/>
            <ac:spMk id="12" creationId="{333F478E-6391-AB86-BB64-22F060CC48F3}"/>
          </ac:spMkLst>
        </pc:spChg>
      </pc:sldChg>
      <pc:sldChg chg="modSp add mod">
        <pc:chgData name="Krishna Kant Dubey" userId="cd28fa1e1902c48d" providerId="LiveId" clId="{F25394FC-7DCB-4D42-8BE3-6BBC662D66B5}" dt="2025-07-28T12:44:18.265" v="156" actId="20577"/>
        <pc:sldMkLst>
          <pc:docMk/>
          <pc:sldMk cId="3993261607" sldId="270"/>
        </pc:sldMkLst>
        <pc:spChg chg="mod">
          <ac:chgData name="Krishna Kant Dubey" userId="cd28fa1e1902c48d" providerId="LiveId" clId="{F25394FC-7DCB-4D42-8BE3-6BBC662D66B5}" dt="2025-07-28T12:44:18.265" v="156" actId="20577"/>
          <ac:spMkLst>
            <pc:docMk/>
            <pc:sldMk cId="3993261607" sldId="270"/>
            <ac:spMk id="12" creationId="{A3043143-87AD-A17A-68F3-DEE8231B487B}"/>
          </ac:spMkLst>
        </pc:spChg>
      </pc:sldChg>
      <pc:sldChg chg="modSp add mod">
        <pc:chgData name="Krishna Kant Dubey" userId="cd28fa1e1902c48d" providerId="LiveId" clId="{F25394FC-7DCB-4D42-8BE3-6BBC662D66B5}" dt="2025-07-28T12:44:43.085" v="179" actId="14100"/>
        <pc:sldMkLst>
          <pc:docMk/>
          <pc:sldMk cId="3704556258" sldId="271"/>
        </pc:sldMkLst>
        <pc:spChg chg="mod">
          <ac:chgData name="Krishna Kant Dubey" userId="cd28fa1e1902c48d" providerId="LiveId" clId="{F25394FC-7DCB-4D42-8BE3-6BBC662D66B5}" dt="2025-07-28T12:44:43.085" v="179" actId="14100"/>
          <ac:spMkLst>
            <pc:docMk/>
            <pc:sldMk cId="3704556258" sldId="271"/>
            <ac:spMk id="12" creationId="{7AD1A250-30BD-5245-A844-1C58142ABA74}"/>
          </ac:spMkLst>
        </pc:spChg>
      </pc:sldChg>
    </pc:docChg>
  </pc:docChgLst>
  <pc:docChgLst>
    <pc:chgData name="Krishna Kant Dubey" userId="cd28fa1e1902c48d" providerId="LiveId" clId="{76A2B2CC-F15B-4553-8045-6B1418E970A4}"/>
    <pc:docChg chg="modSld">
      <pc:chgData name="Krishna Kant Dubey" userId="cd28fa1e1902c48d" providerId="LiveId" clId="{76A2B2CC-F15B-4553-8045-6B1418E970A4}" dt="2025-07-28T13:23:45.111" v="210" actId="207"/>
      <pc:docMkLst>
        <pc:docMk/>
      </pc:docMkLst>
      <pc:sldChg chg="modSp mod">
        <pc:chgData name="Krishna Kant Dubey" userId="cd28fa1e1902c48d" providerId="LiveId" clId="{76A2B2CC-F15B-4553-8045-6B1418E970A4}" dt="2025-07-28T13:23:45.111" v="210" actId="207"/>
        <pc:sldMkLst>
          <pc:docMk/>
          <pc:sldMk cId="861091904" sldId="268"/>
        </pc:sldMkLst>
        <pc:spChg chg="mod">
          <ac:chgData name="Krishna Kant Dubey" userId="cd28fa1e1902c48d" providerId="LiveId" clId="{76A2B2CC-F15B-4553-8045-6B1418E970A4}" dt="2025-07-28T13:23:45.111" v="210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2531AA5D-60F8-48C3-8124-994760A4821F}"/>
    <pc:docChg chg="modSld">
      <pc:chgData name="Krishna Kant Dubey" userId="cd28fa1e1902c48d" providerId="LiveId" clId="{2531AA5D-60F8-48C3-8124-994760A4821F}" dt="2025-07-29T10:59:17.341" v="28" actId="207"/>
      <pc:docMkLst>
        <pc:docMk/>
      </pc:docMkLst>
      <pc:sldChg chg="modSp mod">
        <pc:chgData name="Krishna Kant Dubey" userId="cd28fa1e1902c48d" providerId="LiveId" clId="{2531AA5D-60F8-48C3-8124-994760A4821F}" dt="2025-07-29T10:57:54.425" v="25" actId="207"/>
        <pc:sldMkLst>
          <pc:docMk/>
          <pc:sldMk cId="3350469936" sldId="263"/>
        </pc:sldMkLst>
        <pc:spChg chg="mod">
          <ac:chgData name="Krishna Kant Dubey" userId="cd28fa1e1902c48d" providerId="LiveId" clId="{2531AA5D-60F8-48C3-8124-994760A4821F}" dt="2025-07-29T10:57:54.425" v="25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mod">
        <pc:chgData name="Krishna Kant Dubey" userId="cd28fa1e1902c48d" providerId="LiveId" clId="{2531AA5D-60F8-48C3-8124-994760A4821F}" dt="2025-07-29T10:59:17.341" v="28" actId="207"/>
        <pc:sldMkLst>
          <pc:docMk/>
          <pc:sldMk cId="4209005451" sldId="264"/>
        </pc:sldMkLst>
        <pc:spChg chg="mod">
          <ac:chgData name="Krishna Kant Dubey" userId="cd28fa1e1902c48d" providerId="LiveId" clId="{2531AA5D-60F8-48C3-8124-994760A4821F}" dt="2025-07-29T10:59:17.341" v="28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F722AF77-462C-428A-B530-8594C6889364}"/>
    <pc:docChg chg="modSld">
      <pc:chgData name="Krishna Kant Dubey" userId="cd28fa1e1902c48d" providerId="LiveId" clId="{F722AF77-462C-428A-B530-8594C6889364}" dt="2025-07-29T11:54:13.664" v="19" actId="207"/>
      <pc:docMkLst>
        <pc:docMk/>
      </pc:docMkLst>
      <pc:sldChg chg="modSp mod">
        <pc:chgData name="Krishna Kant Dubey" userId="cd28fa1e1902c48d" providerId="LiveId" clId="{F722AF77-462C-428A-B530-8594C6889364}" dt="2025-07-29T11:52:49.645" v="17" actId="207"/>
        <pc:sldMkLst>
          <pc:docMk/>
          <pc:sldMk cId="3330773394" sldId="262"/>
        </pc:sldMkLst>
        <pc:spChg chg="mod">
          <ac:chgData name="Krishna Kant Dubey" userId="cd28fa1e1902c48d" providerId="LiveId" clId="{F722AF77-462C-428A-B530-8594C6889364}" dt="2025-07-29T11:52:49.645" v="17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F722AF77-462C-428A-B530-8594C6889364}" dt="2025-07-29T11:54:13.664" v="19" actId="207"/>
        <pc:sldMkLst>
          <pc:docMk/>
          <pc:sldMk cId="3350469936" sldId="263"/>
        </pc:sldMkLst>
        <pc:spChg chg="mod">
          <ac:chgData name="Krishna Kant Dubey" userId="cd28fa1e1902c48d" providerId="LiveId" clId="{F722AF77-462C-428A-B530-8594C6889364}" dt="2025-07-29T11:54:13.664" v="19" actId="207"/>
          <ac:spMkLst>
            <pc:docMk/>
            <pc:sldMk cId="3350469936" sldId="263"/>
            <ac:spMk id="12" creationId="{EE9FD3CC-6F65-682A-12FF-197EAF92FF63}"/>
          </ac:spMkLst>
        </pc:spChg>
      </pc:sldChg>
    </pc:docChg>
  </pc:docChgLst>
  <pc:docChgLst>
    <pc:chgData name="Krishna Kant Dubey" userId="cd28fa1e1902c48d" providerId="LiveId" clId="{F712E32C-A266-4255-845B-9083D09A72C5}"/>
    <pc:docChg chg="addSld modSld">
      <pc:chgData name="Krishna Kant Dubey" userId="cd28fa1e1902c48d" providerId="LiveId" clId="{F712E32C-A266-4255-845B-9083D09A72C5}" dt="2025-07-29T06:28:56.244" v="137" actId="1035"/>
      <pc:docMkLst>
        <pc:docMk/>
      </pc:docMkLst>
      <pc:sldChg chg="modSp mod">
        <pc:chgData name="Krishna Kant Dubey" userId="cd28fa1e1902c48d" providerId="LiveId" clId="{F712E32C-A266-4255-845B-9083D09A72C5}" dt="2025-07-29T06:25:39.968" v="61" actId="207"/>
        <pc:sldMkLst>
          <pc:docMk/>
          <pc:sldMk cId="1337943040" sldId="267"/>
        </pc:sldMkLst>
        <pc:spChg chg="mod">
          <ac:chgData name="Krishna Kant Dubey" userId="cd28fa1e1902c48d" providerId="LiveId" clId="{F712E32C-A266-4255-845B-9083D09A72C5}" dt="2025-07-29T06:25:39.968" v="61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F712E32C-A266-4255-845B-9083D09A72C5}" dt="2025-07-29T06:26:32.108" v="84" actId="207"/>
        <pc:sldMkLst>
          <pc:docMk/>
          <pc:sldMk cId="1452049137" sldId="268"/>
        </pc:sldMkLst>
        <pc:spChg chg="mod">
          <ac:chgData name="Krishna Kant Dubey" userId="cd28fa1e1902c48d" providerId="LiveId" clId="{F712E32C-A266-4255-845B-9083D09A72C5}" dt="2025-07-29T06:26:32.108" v="84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F712E32C-A266-4255-845B-9083D09A72C5}" dt="2025-07-29T06:28:56.244" v="137" actId="1035"/>
        <pc:sldMkLst>
          <pc:docMk/>
          <pc:sldMk cId="2236659342" sldId="269"/>
        </pc:sldMkLst>
        <pc:spChg chg="mod">
          <ac:chgData name="Krishna Kant Dubey" userId="cd28fa1e1902c48d" providerId="LiveId" clId="{F712E32C-A266-4255-845B-9083D09A72C5}" dt="2025-07-29T06:28:56.244" v="137" actId="1035"/>
          <ac:spMkLst>
            <pc:docMk/>
            <pc:sldMk cId="2236659342" sldId="269"/>
            <ac:spMk id="12" creationId="{7A9D62E6-2015-F019-57C8-EABEFE7B2446}"/>
          </ac:spMkLst>
        </pc:spChg>
      </pc:sldChg>
      <pc:sldChg chg="modSp add mod">
        <pc:chgData name="Krishna Kant Dubey" userId="cd28fa1e1902c48d" providerId="LiveId" clId="{F712E32C-A266-4255-845B-9083D09A72C5}" dt="2025-07-29T06:28:37.863" v="121" actId="207"/>
        <pc:sldMkLst>
          <pc:docMk/>
          <pc:sldMk cId="3369887224" sldId="270"/>
        </pc:sldMkLst>
        <pc:spChg chg="mod">
          <ac:chgData name="Krishna Kant Dubey" userId="cd28fa1e1902c48d" providerId="LiveId" clId="{F712E32C-A266-4255-845B-9083D09A72C5}" dt="2025-07-29T06:28:37.863" v="121" actId="207"/>
          <ac:spMkLst>
            <pc:docMk/>
            <pc:sldMk cId="3369887224" sldId="270"/>
            <ac:spMk id="12" creationId="{55A072EA-7185-11AE-360D-E765AABE0824}"/>
          </ac:spMkLst>
        </pc:spChg>
      </pc:sldChg>
    </pc:docChg>
  </pc:docChgLst>
  <pc:docChgLst>
    <pc:chgData name="Krishna Kant Dubey" userId="cd28fa1e1902c48d" providerId="LiveId" clId="{8359427D-C2FA-4099-B791-A5331369BCDC}"/>
    <pc:docChg chg="custSel modSld">
      <pc:chgData name="Krishna Kant Dubey" userId="cd28fa1e1902c48d" providerId="LiveId" clId="{8359427D-C2FA-4099-B791-A5331369BCDC}" dt="2025-07-29T11:30:59.487" v="32" actId="207"/>
      <pc:docMkLst>
        <pc:docMk/>
      </pc:docMkLst>
      <pc:sldChg chg="modSp mod">
        <pc:chgData name="Krishna Kant Dubey" userId="cd28fa1e1902c48d" providerId="LiveId" clId="{8359427D-C2FA-4099-B791-A5331369BCDC}" dt="2025-07-29T11:29:33.155" v="29" actId="207"/>
        <pc:sldMkLst>
          <pc:docMk/>
          <pc:sldMk cId="3330773394" sldId="262"/>
        </pc:sldMkLst>
        <pc:spChg chg="mod">
          <ac:chgData name="Krishna Kant Dubey" userId="cd28fa1e1902c48d" providerId="LiveId" clId="{8359427D-C2FA-4099-B791-A5331369BCDC}" dt="2025-07-29T11:29:33.155" v="29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8359427D-C2FA-4099-B791-A5331369BCDC}" dt="2025-07-29T11:29:39.809" v="30" actId="207"/>
        <pc:sldMkLst>
          <pc:docMk/>
          <pc:sldMk cId="3350469936" sldId="263"/>
        </pc:sldMkLst>
        <pc:spChg chg="mod">
          <ac:chgData name="Krishna Kant Dubey" userId="cd28fa1e1902c48d" providerId="LiveId" clId="{8359427D-C2FA-4099-B791-A5331369BCDC}" dt="2025-07-29T11:29:39.809" v="30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mod">
        <pc:chgData name="Krishna Kant Dubey" userId="cd28fa1e1902c48d" providerId="LiveId" clId="{8359427D-C2FA-4099-B791-A5331369BCDC}" dt="2025-07-29T11:30:59.487" v="32" actId="207"/>
        <pc:sldMkLst>
          <pc:docMk/>
          <pc:sldMk cId="4209005451" sldId="264"/>
        </pc:sldMkLst>
        <pc:spChg chg="mod">
          <ac:chgData name="Krishna Kant Dubey" userId="cd28fa1e1902c48d" providerId="LiveId" clId="{8359427D-C2FA-4099-B791-A5331369BCDC}" dt="2025-07-29T11:30:59.487" v="32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42F0AA50-E396-46B7-AF60-2EF058D956E3}"/>
    <pc:docChg chg="delSld modSld">
      <pc:chgData name="Krishna Kant Dubey" userId="cd28fa1e1902c48d" providerId="LiveId" clId="{42F0AA50-E396-46B7-AF60-2EF058D956E3}" dt="2025-07-29T08:32:01.173" v="25" actId="2696"/>
      <pc:docMkLst>
        <pc:docMk/>
      </pc:docMkLst>
      <pc:sldChg chg="modSp mod">
        <pc:chgData name="Krishna Kant Dubey" userId="cd28fa1e1902c48d" providerId="LiveId" clId="{42F0AA50-E396-46B7-AF60-2EF058D956E3}" dt="2025-07-29T08:25:20.723" v="4" actId="207"/>
        <pc:sldMkLst>
          <pc:docMk/>
          <pc:sldMk cId="1080327146" sldId="256"/>
        </pc:sldMkLst>
        <pc:spChg chg="mod">
          <ac:chgData name="Krishna Kant Dubey" userId="cd28fa1e1902c48d" providerId="LiveId" clId="{42F0AA50-E396-46B7-AF60-2EF058D956E3}" dt="2025-07-29T08:25:20.723" v="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42F0AA50-E396-46B7-AF60-2EF058D956E3}" dt="2025-07-29T08:26:39.699" v="18" actId="207"/>
        <pc:sldMkLst>
          <pc:docMk/>
          <pc:sldMk cId="2701513036" sldId="259"/>
        </pc:sldMkLst>
        <pc:spChg chg="mod">
          <ac:chgData name="Krishna Kant Dubey" userId="cd28fa1e1902c48d" providerId="LiveId" clId="{42F0AA50-E396-46B7-AF60-2EF058D956E3}" dt="2025-07-29T08:26:39.699" v="1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42F0AA50-E396-46B7-AF60-2EF058D956E3}" dt="2025-07-29T08:31:30.863" v="23" actId="207"/>
        <pc:sldMkLst>
          <pc:docMk/>
          <pc:sldMk cId="131540703" sldId="260"/>
        </pc:sldMkLst>
        <pc:spChg chg="mod">
          <ac:chgData name="Krishna Kant Dubey" userId="cd28fa1e1902c48d" providerId="LiveId" clId="{42F0AA50-E396-46B7-AF60-2EF058D956E3}" dt="2025-07-29T08:31:30.863" v="23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42F0AA50-E396-46B7-AF60-2EF058D956E3}" dt="2025-07-29T08:31:37.722" v="24" actId="207"/>
        <pc:sldMkLst>
          <pc:docMk/>
          <pc:sldMk cId="3330773394" sldId="262"/>
        </pc:sldMkLst>
        <pc:spChg chg="mod">
          <ac:chgData name="Krishna Kant Dubey" userId="cd28fa1e1902c48d" providerId="LiveId" clId="{42F0AA50-E396-46B7-AF60-2EF058D956E3}" dt="2025-07-29T08:31:37.722" v="24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del">
        <pc:chgData name="Krishna Kant Dubey" userId="cd28fa1e1902c48d" providerId="LiveId" clId="{42F0AA50-E396-46B7-AF60-2EF058D956E3}" dt="2025-07-29T08:32:01.173" v="25" actId="2696"/>
        <pc:sldMkLst>
          <pc:docMk/>
          <pc:sldMk cId="1933397522" sldId="263"/>
        </pc:sldMkLst>
      </pc:sldChg>
      <pc:sldChg chg="del">
        <pc:chgData name="Krishna Kant Dubey" userId="cd28fa1e1902c48d" providerId="LiveId" clId="{42F0AA50-E396-46B7-AF60-2EF058D956E3}" dt="2025-07-29T08:32:01.173" v="25" actId="2696"/>
        <pc:sldMkLst>
          <pc:docMk/>
          <pc:sldMk cId="3032223644" sldId="264"/>
        </pc:sldMkLst>
      </pc:sldChg>
    </pc:docChg>
  </pc:docChgLst>
  <pc:docChgLst>
    <pc:chgData name="Krishna Kant Dubey" userId="cd28fa1e1902c48d" providerId="LiveId" clId="{1CA4CD4A-226E-46DB-BCB2-72E2AFF2F7BB}"/>
    <pc:docChg chg="custSel modSld">
      <pc:chgData name="Krishna Kant Dubey" userId="cd28fa1e1902c48d" providerId="LiveId" clId="{1CA4CD4A-226E-46DB-BCB2-72E2AFF2F7BB}" dt="2025-07-29T11:38:25.655" v="36" actId="207"/>
      <pc:docMkLst>
        <pc:docMk/>
      </pc:docMkLst>
      <pc:sldChg chg="modSp mod">
        <pc:chgData name="Krishna Kant Dubey" userId="cd28fa1e1902c48d" providerId="LiveId" clId="{1CA4CD4A-226E-46DB-BCB2-72E2AFF2F7BB}" dt="2025-07-29T11:34:58.842" v="23" actId="207"/>
        <pc:sldMkLst>
          <pc:docMk/>
          <pc:sldMk cId="1080327146" sldId="256"/>
        </pc:sldMkLst>
        <pc:spChg chg="mod">
          <ac:chgData name="Krishna Kant Dubey" userId="cd28fa1e1902c48d" providerId="LiveId" clId="{1CA4CD4A-226E-46DB-BCB2-72E2AFF2F7BB}" dt="2025-07-29T11:34:58.842" v="23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1CA4CD4A-226E-46DB-BCB2-72E2AFF2F7BB}" dt="2025-07-29T11:34:12.572" v="15" actId="113"/>
        <pc:sldMkLst>
          <pc:docMk/>
          <pc:sldMk cId="2701513036" sldId="259"/>
        </pc:sldMkLst>
        <pc:spChg chg="mod">
          <ac:chgData name="Krishna Kant Dubey" userId="cd28fa1e1902c48d" providerId="LiveId" clId="{1CA4CD4A-226E-46DB-BCB2-72E2AFF2F7BB}" dt="2025-07-29T11:34:12.572" v="15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1CA4CD4A-226E-46DB-BCB2-72E2AFF2F7BB}" dt="2025-07-29T11:35:27.188" v="25" actId="207"/>
        <pc:sldMkLst>
          <pc:docMk/>
          <pc:sldMk cId="131540703" sldId="260"/>
        </pc:sldMkLst>
        <pc:spChg chg="mod">
          <ac:chgData name="Krishna Kant Dubey" userId="cd28fa1e1902c48d" providerId="LiveId" clId="{1CA4CD4A-226E-46DB-BCB2-72E2AFF2F7BB}" dt="2025-07-29T11:35:27.188" v="25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1CA4CD4A-226E-46DB-BCB2-72E2AFF2F7BB}" dt="2025-07-29T11:36:34.578" v="31" actId="207"/>
        <pc:sldMkLst>
          <pc:docMk/>
          <pc:sldMk cId="3330773394" sldId="262"/>
        </pc:sldMkLst>
        <pc:spChg chg="mod">
          <ac:chgData name="Krishna Kant Dubey" userId="cd28fa1e1902c48d" providerId="LiveId" clId="{1CA4CD4A-226E-46DB-BCB2-72E2AFF2F7BB}" dt="2025-07-29T11:36:34.578" v="31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1CA4CD4A-226E-46DB-BCB2-72E2AFF2F7BB}" dt="2025-07-29T11:36:54.432" v="34" actId="207"/>
        <pc:sldMkLst>
          <pc:docMk/>
          <pc:sldMk cId="3350469936" sldId="263"/>
        </pc:sldMkLst>
        <pc:spChg chg="mod">
          <ac:chgData name="Krishna Kant Dubey" userId="cd28fa1e1902c48d" providerId="LiveId" clId="{1CA4CD4A-226E-46DB-BCB2-72E2AFF2F7BB}" dt="2025-07-29T11:36:54.432" v="34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mod">
        <pc:chgData name="Krishna Kant Dubey" userId="cd28fa1e1902c48d" providerId="LiveId" clId="{1CA4CD4A-226E-46DB-BCB2-72E2AFF2F7BB}" dt="2025-07-29T11:38:25.655" v="36" actId="207"/>
        <pc:sldMkLst>
          <pc:docMk/>
          <pc:sldMk cId="4209005451" sldId="264"/>
        </pc:sldMkLst>
        <pc:spChg chg="mod">
          <ac:chgData name="Krishna Kant Dubey" userId="cd28fa1e1902c48d" providerId="LiveId" clId="{1CA4CD4A-226E-46DB-BCB2-72E2AFF2F7BB}" dt="2025-07-29T11:38:25.655" v="36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5F563A4D-A746-40DB-989D-AC7D4D48F47F}"/>
    <pc:docChg chg="undo custSel delSld modSld">
      <pc:chgData name="Krishna Kant Dubey" userId="cd28fa1e1902c48d" providerId="LiveId" clId="{5F563A4D-A746-40DB-989D-AC7D4D48F47F}" dt="2025-07-28T12:55:44.873" v="123" actId="27636"/>
      <pc:docMkLst>
        <pc:docMk/>
      </pc:docMkLst>
      <pc:sldChg chg="modSp mod">
        <pc:chgData name="Krishna Kant Dubey" userId="cd28fa1e1902c48d" providerId="LiveId" clId="{5F563A4D-A746-40DB-989D-AC7D4D48F47F}" dt="2025-07-28T12:55:44.873" v="123" actId="27636"/>
        <pc:sldMkLst>
          <pc:docMk/>
          <pc:sldMk cId="1080327146" sldId="256"/>
        </pc:sldMkLst>
        <pc:spChg chg="mod">
          <ac:chgData name="Krishna Kant Dubey" userId="cd28fa1e1902c48d" providerId="LiveId" clId="{5F563A4D-A746-40DB-989D-AC7D4D48F47F}" dt="2025-07-28T12:55:44.873" v="123" actId="27636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F563A4D-A746-40DB-989D-AC7D4D48F47F}" dt="2025-07-28T12:53:17.296" v="42" actId="113"/>
        <pc:sldMkLst>
          <pc:docMk/>
          <pc:sldMk cId="2701513036" sldId="259"/>
        </pc:sldMkLst>
        <pc:spChg chg="mod">
          <ac:chgData name="Krishna Kant Dubey" userId="cd28fa1e1902c48d" providerId="LiveId" clId="{5F563A4D-A746-40DB-989D-AC7D4D48F47F}" dt="2025-07-28T12:53:17.296" v="42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F563A4D-A746-40DB-989D-AC7D4D48F47F}" dt="2025-07-28T12:53:56.686" v="67" actId="207"/>
        <pc:sldMkLst>
          <pc:docMk/>
          <pc:sldMk cId="131540703" sldId="260"/>
        </pc:sldMkLst>
        <pc:spChg chg="mod">
          <ac:chgData name="Krishna Kant Dubey" userId="cd28fa1e1902c48d" providerId="LiveId" clId="{5F563A4D-A746-40DB-989D-AC7D4D48F47F}" dt="2025-07-28T12:53:56.686" v="67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5F563A4D-A746-40DB-989D-AC7D4D48F47F}" dt="2025-07-28T12:54:30.543" v="98" actId="207"/>
        <pc:sldMkLst>
          <pc:docMk/>
          <pc:sldMk cId="1337943040" sldId="267"/>
        </pc:sldMkLst>
        <pc:spChg chg="mod">
          <ac:chgData name="Krishna Kant Dubey" userId="cd28fa1e1902c48d" providerId="LiveId" clId="{5F563A4D-A746-40DB-989D-AC7D4D48F47F}" dt="2025-07-28T12:54:30.543" v="98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F563A4D-A746-40DB-989D-AC7D4D48F47F}" dt="2025-07-28T12:55:10.800" v="120" actId="207"/>
        <pc:sldMkLst>
          <pc:docMk/>
          <pc:sldMk cId="861091904" sldId="268"/>
        </pc:sldMkLst>
        <pc:spChg chg="mod">
          <ac:chgData name="Krishna Kant Dubey" userId="cd28fa1e1902c48d" providerId="LiveId" clId="{5F563A4D-A746-40DB-989D-AC7D4D48F47F}" dt="2025-07-28T12:55:10.800" v="120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2735547428" sldId="269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993261607" sldId="270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704556258" sldId="271"/>
        </pc:sldMkLst>
      </pc:sldChg>
    </pc:docChg>
  </pc:docChgLst>
  <pc:docChgLst>
    <pc:chgData name="Krishna Kant Dubey" userId="cd28fa1e1902c48d" providerId="LiveId" clId="{5E819469-B9E2-48C5-A951-F575835E937D}"/>
    <pc:docChg chg="modSld sldOrd">
      <pc:chgData name="Krishna Kant Dubey" userId="cd28fa1e1902c48d" providerId="LiveId" clId="{5E819469-B9E2-48C5-A951-F575835E937D}" dt="2025-07-28T14:21:56.515" v="94" actId="207"/>
      <pc:docMkLst>
        <pc:docMk/>
      </pc:docMkLst>
      <pc:sldChg chg="modSp mod">
        <pc:chgData name="Krishna Kant Dubey" userId="cd28fa1e1902c48d" providerId="LiveId" clId="{5E819469-B9E2-48C5-A951-F575835E937D}" dt="2025-07-28T14:17:38.731" v="4" actId="113"/>
        <pc:sldMkLst>
          <pc:docMk/>
          <pc:sldMk cId="1080327146" sldId="256"/>
        </pc:sldMkLst>
        <pc:spChg chg="mod">
          <ac:chgData name="Krishna Kant Dubey" userId="cd28fa1e1902c48d" providerId="LiveId" clId="{5E819469-B9E2-48C5-A951-F575835E937D}" dt="2025-07-28T14:17:38.731" v="4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E819469-B9E2-48C5-A951-F575835E937D}" dt="2025-07-28T14:19:56.424" v="37" actId="20577"/>
        <pc:sldMkLst>
          <pc:docMk/>
          <pc:sldMk cId="2701513036" sldId="259"/>
        </pc:sldMkLst>
        <pc:spChg chg="mod">
          <ac:chgData name="Krishna Kant Dubey" userId="cd28fa1e1902c48d" providerId="LiveId" clId="{5E819469-B9E2-48C5-A951-F575835E937D}" dt="2025-07-28T14:19:56.424" v="3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E819469-B9E2-48C5-A951-F575835E937D}" dt="2025-07-28T14:19:49.062" v="36" actId="207"/>
        <pc:sldMkLst>
          <pc:docMk/>
          <pc:sldMk cId="131540703" sldId="260"/>
        </pc:sldMkLst>
        <pc:spChg chg="mod">
          <ac:chgData name="Krishna Kant Dubey" userId="cd28fa1e1902c48d" providerId="LiveId" clId="{5E819469-B9E2-48C5-A951-F575835E937D}" dt="2025-07-28T14:19:49.062" v="36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 ord">
        <pc:chgData name="Krishna Kant Dubey" userId="cd28fa1e1902c48d" providerId="LiveId" clId="{5E819469-B9E2-48C5-A951-F575835E937D}" dt="2025-07-28T14:21:11.832" v="68"/>
        <pc:sldMkLst>
          <pc:docMk/>
          <pc:sldMk cId="1337943040" sldId="267"/>
        </pc:sldMkLst>
        <pc:spChg chg="mod">
          <ac:chgData name="Krishna Kant Dubey" userId="cd28fa1e1902c48d" providerId="LiveId" clId="{5E819469-B9E2-48C5-A951-F575835E937D}" dt="2025-07-28T14:20:26.058" v="62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E819469-B9E2-48C5-A951-F575835E937D}" dt="2025-07-28T14:21:56.515" v="94" actId="207"/>
        <pc:sldMkLst>
          <pc:docMk/>
          <pc:sldMk cId="409076408" sldId="268"/>
        </pc:sldMkLst>
        <pc:spChg chg="mod">
          <ac:chgData name="Krishna Kant Dubey" userId="cd28fa1e1902c48d" providerId="LiveId" clId="{5E819469-B9E2-48C5-A951-F575835E937D}" dt="2025-07-28T14:21:56.515" v="94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25E62933-C3EF-4578-816C-6C926F5EEA26}"/>
    <pc:docChg chg="addSld modSld">
      <pc:chgData name="Krishna Kant Dubey" userId="cd28fa1e1902c48d" providerId="LiveId" clId="{25E62933-C3EF-4578-816C-6C926F5EEA26}" dt="2025-07-28T14:15:55.579" v="123" actId="207"/>
      <pc:docMkLst>
        <pc:docMk/>
      </pc:docMkLst>
      <pc:sldChg chg="modSp mod">
        <pc:chgData name="Krishna Kant Dubey" userId="cd28fa1e1902c48d" providerId="LiveId" clId="{25E62933-C3EF-4578-816C-6C926F5EEA26}" dt="2025-07-28T14:15:13.227" v="120" actId="207"/>
        <pc:sldMkLst>
          <pc:docMk/>
          <pc:sldMk cId="1337943040" sldId="267"/>
        </pc:sldMkLst>
        <pc:spChg chg="mod">
          <ac:chgData name="Krishna Kant Dubey" userId="cd28fa1e1902c48d" providerId="LiveId" clId="{25E62933-C3EF-4578-816C-6C926F5EEA26}" dt="2025-07-28T14:15:13.227" v="120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25E62933-C3EF-4578-816C-6C926F5EEA26}" dt="2025-07-28T14:15:55.579" v="123" actId="207"/>
        <pc:sldMkLst>
          <pc:docMk/>
          <pc:sldMk cId="409076408" sldId="268"/>
        </pc:sldMkLst>
        <pc:spChg chg="mod">
          <ac:chgData name="Krishna Kant Dubey" userId="cd28fa1e1902c48d" providerId="LiveId" clId="{25E62933-C3EF-4578-816C-6C926F5EEA26}" dt="2025-07-28T14:15:55.579" v="123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D613F06C-5F6B-4E84-8952-B035D97CA11D}"/>
    <pc:docChg chg="modSld">
      <pc:chgData name="Krishna Kant Dubey" userId="cd28fa1e1902c48d" providerId="LiveId" clId="{D613F06C-5F6B-4E84-8952-B035D97CA11D}" dt="2025-07-28T13:12:59.187" v="117" actId="14100"/>
      <pc:docMkLst>
        <pc:docMk/>
      </pc:docMkLst>
      <pc:sldChg chg="modSp mod">
        <pc:chgData name="Krishna Kant Dubey" userId="cd28fa1e1902c48d" providerId="LiveId" clId="{D613F06C-5F6B-4E84-8952-B035D97CA11D}" dt="2025-07-28T13:06:12.892" v="3" actId="20577"/>
        <pc:sldMkLst>
          <pc:docMk/>
          <pc:sldMk cId="1080327146" sldId="256"/>
        </pc:sldMkLst>
        <pc:spChg chg="mod">
          <ac:chgData name="Krishna Kant Dubey" userId="cd28fa1e1902c48d" providerId="LiveId" clId="{D613F06C-5F6B-4E84-8952-B035D97CA11D}" dt="2025-07-28T13:06:12.892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13F06C-5F6B-4E84-8952-B035D97CA11D}" dt="2025-07-28T13:09:53.667" v="47" actId="20577"/>
        <pc:sldMkLst>
          <pc:docMk/>
          <pc:sldMk cId="2701513036" sldId="259"/>
        </pc:sldMkLst>
        <pc:spChg chg="mod">
          <ac:chgData name="Krishna Kant Dubey" userId="cd28fa1e1902c48d" providerId="LiveId" clId="{D613F06C-5F6B-4E84-8952-B035D97CA11D}" dt="2025-07-28T13:09:53.667" v="4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13F06C-5F6B-4E84-8952-B035D97CA11D}" dt="2025-07-28T13:12:26.831" v="114" actId="14100"/>
        <pc:sldMkLst>
          <pc:docMk/>
          <pc:sldMk cId="131540703" sldId="260"/>
        </pc:sldMkLst>
        <pc:spChg chg="mod">
          <ac:chgData name="Krishna Kant Dubey" userId="cd28fa1e1902c48d" providerId="LiveId" clId="{D613F06C-5F6B-4E84-8952-B035D97CA11D}" dt="2025-07-28T13:12:26.831" v="114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13F06C-5F6B-4E84-8952-B035D97CA11D}" dt="2025-07-28T13:12:36.491" v="115" actId="14100"/>
        <pc:sldMkLst>
          <pc:docMk/>
          <pc:sldMk cId="1337943040" sldId="267"/>
        </pc:sldMkLst>
        <pc:spChg chg="mod">
          <ac:chgData name="Krishna Kant Dubey" userId="cd28fa1e1902c48d" providerId="LiveId" clId="{D613F06C-5F6B-4E84-8952-B035D97CA11D}" dt="2025-07-28T13:12:36.491" v="115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D613F06C-5F6B-4E84-8952-B035D97CA11D}" dt="2025-07-28T13:12:59.187" v="117" actId="14100"/>
        <pc:sldMkLst>
          <pc:docMk/>
          <pc:sldMk cId="861091904" sldId="268"/>
        </pc:sldMkLst>
        <pc:spChg chg="mod">
          <ac:chgData name="Krishna Kant Dubey" userId="cd28fa1e1902c48d" providerId="LiveId" clId="{D613F06C-5F6B-4E84-8952-B035D97CA11D}" dt="2025-07-28T13:12:59.187" v="117" actId="14100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2678D9A0-40E2-403D-A28D-61660E07478D}"/>
    <pc:docChg chg="delSld modSld">
      <pc:chgData name="Krishna Kant Dubey" userId="cd28fa1e1902c48d" providerId="LiveId" clId="{2678D9A0-40E2-403D-A28D-61660E07478D}" dt="2025-07-29T10:14:13.649" v="47" actId="20577"/>
      <pc:docMkLst>
        <pc:docMk/>
      </pc:docMkLst>
      <pc:sldChg chg="modSp mod">
        <pc:chgData name="Krishna Kant Dubey" userId="cd28fa1e1902c48d" providerId="LiveId" clId="{2678D9A0-40E2-403D-A28D-61660E07478D}" dt="2025-07-29T10:10:47.605" v="4" actId="207"/>
        <pc:sldMkLst>
          <pc:docMk/>
          <pc:sldMk cId="1080327146" sldId="256"/>
        </pc:sldMkLst>
        <pc:spChg chg="mod">
          <ac:chgData name="Krishna Kant Dubey" userId="cd28fa1e1902c48d" providerId="LiveId" clId="{2678D9A0-40E2-403D-A28D-61660E07478D}" dt="2025-07-29T10:10:47.605" v="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678D9A0-40E2-403D-A28D-61660E07478D}" dt="2025-07-29T10:12:17.644" v="36" actId="207"/>
        <pc:sldMkLst>
          <pc:docMk/>
          <pc:sldMk cId="2701513036" sldId="259"/>
        </pc:sldMkLst>
        <pc:spChg chg="mod">
          <ac:chgData name="Krishna Kant Dubey" userId="cd28fa1e1902c48d" providerId="LiveId" clId="{2678D9A0-40E2-403D-A28D-61660E07478D}" dt="2025-07-29T10:12:17.644" v="36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2678D9A0-40E2-403D-A28D-61660E07478D}" dt="2025-07-29T10:14:13.649" v="47" actId="20577"/>
        <pc:sldMkLst>
          <pc:docMk/>
          <pc:sldMk cId="131540703" sldId="260"/>
        </pc:sldMkLst>
        <pc:spChg chg="mod">
          <ac:chgData name="Krishna Kant Dubey" userId="cd28fa1e1902c48d" providerId="LiveId" clId="{2678D9A0-40E2-403D-A28D-61660E07478D}" dt="2025-07-29T10:14:13.649" v="47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2678D9A0-40E2-403D-A28D-61660E07478D}" dt="2025-07-29T10:13:48.825" v="45" actId="207"/>
        <pc:sldMkLst>
          <pc:docMk/>
          <pc:sldMk cId="3330773394" sldId="262"/>
        </pc:sldMkLst>
        <pc:spChg chg="mod">
          <ac:chgData name="Krishna Kant Dubey" userId="cd28fa1e1902c48d" providerId="LiveId" clId="{2678D9A0-40E2-403D-A28D-61660E07478D}" dt="2025-07-29T10:13:48.825" v="45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2678D9A0-40E2-403D-A28D-61660E07478D}" dt="2025-07-29T10:13:55.395" v="46" actId="207"/>
        <pc:sldMkLst>
          <pc:docMk/>
          <pc:sldMk cId="3350469936" sldId="263"/>
        </pc:sldMkLst>
        <pc:spChg chg="mod">
          <ac:chgData name="Krishna Kant Dubey" userId="cd28fa1e1902c48d" providerId="LiveId" clId="{2678D9A0-40E2-403D-A28D-61660E07478D}" dt="2025-07-29T10:13:55.395" v="46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del">
        <pc:chgData name="Krishna Kant Dubey" userId="cd28fa1e1902c48d" providerId="LiveId" clId="{2678D9A0-40E2-403D-A28D-61660E07478D}" dt="2025-07-29T10:13:23.039" v="43" actId="2696"/>
        <pc:sldMkLst>
          <pc:docMk/>
          <pc:sldMk cId="1191216205" sldId="264"/>
        </pc:sldMkLst>
      </pc:sldChg>
    </pc:docChg>
  </pc:docChgLst>
  <pc:docChgLst>
    <pc:chgData name="Krishna Kant Dubey" userId="cd28fa1e1902c48d" providerId="LiveId" clId="{D4956E5F-A057-4DAE-A3AC-C1F0BFAEF687}"/>
    <pc:docChg chg="undo custSel modSld">
      <pc:chgData name="Krishna Kant Dubey" userId="cd28fa1e1902c48d" providerId="LiveId" clId="{D4956E5F-A057-4DAE-A3AC-C1F0BFAEF687}" dt="2025-07-28T13:02:29.586" v="116" actId="207"/>
      <pc:docMkLst>
        <pc:docMk/>
      </pc:docMkLst>
      <pc:sldChg chg="modSp mod">
        <pc:chgData name="Krishna Kant Dubey" userId="cd28fa1e1902c48d" providerId="LiveId" clId="{D4956E5F-A057-4DAE-A3AC-C1F0BFAEF687}" dt="2025-07-28T13:02:29.586" v="116" actId="207"/>
        <pc:sldMkLst>
          <pc:docMk/>
          <pc:sldMk cId="861091904" sldId="268"/>
        </pc:sldMkLst>
        <pc:spChg chg="mod">
          <ac:chgData name="Krishna Kant Dubey" userId="cd28fa1e1902c48d" providerId="LiveId" clId="{D4956E5F-A057-4DAE-A3AC-C1F0BFAEF687}" dt="2025-07-28T13:02:29.586" v="116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20533C16-2DDC-4033-A9FD-C09A3EBD8432}"/>
    <pc:docChg chg="addSld modSld">
      <pc:chgData name="Krishna Kant Dubey" userId="cd28fa1e1902c48d" providerId="LiveId" clId="{20533C16-2DDC-4033-A9FD-C09A3EBD8432}" dt="2025-07-29T10:09:05.315" v="29" actId="207"/>
      <pc:docMkLst>
        <pc:docMk/>
      </pc:docMkLst>
      <pc:sldChg chg="modSp add mod">
        <pc:chgData name="Krishna Kant Dubey" userId="cd28fa1e1902c48d" providerId="LiveId" clId="{20533C16-2DDC-4033-A9FD-C09A3EBD8432}" dt="2025-07-29T10:09:05.315" v="29" actId="207"/>
        <pc:sldMkLst>
          <pc:docMk/>
          <pc:sldMk cId="1191216205" sldId="264"/>
        </pc:sldMkLst>
        <pc:spChg chg="mod">
          <ac:chgData name="Krishna Kant Dubey" userId="cd28fa1e1902c48d" providerId="LiveId" clId="{20533C16-2DDC-4033-A9FD-C09A3EBD8432}" dt="2025-07-29T10:09:05.315" v="29" actId="207"/>
          <ac:spMkLst>
            <pc:docMk/>
            <pc:sldMk cId="1191216205" sldId="264"/>
            <ac:spMk id="12" creationId="{F1E886BE-470D-3F17-E320-8A8C762B0C11}"/>
          </ac:spMkLst>
        </pc:spChg>
      </pc:sldChg>
    </pc:docChg>
  </pc:docChgLst>
  <pc:docChgLst>
    <pc:chgData name="Krishna Kant Dubey" userId="cd28fa1e1902c48d" providerId="LiveId" clId="{6CDF137D-940E-42E3-9069-B8C01BA7ACF6}"/>
    <pc:docChg chg="custSel addSld delSld modSld">
      <pc:chgData name="Krishna Kant Dubey" userId="cd28fa1e1902c48d" providerId="LiveId" clId="{6CDF137D-940E-42E3-9069-B8C01BA7ACF6}" dt="2025-07-29T08:00:56.483" v="58" actId="207"/>
      <pc:docMkLst>
        <pc:docMk/>
      </pc:docMkLst>
      <pc:sldChg chg="modSp add mod">
        <pc:chgData name="Krishna Kant Dubey" userId="cd28fa1e1902c48d" providerId="LiveId" clId="{6CDF137D-940E-42E3-9069-B8C01BA7ACF6}" dt="2025-07-29T07:59:00.955" v="54" actId="108"/>
        <pc:sldMkLst>
          <pc:docMk/>
          <pc:sldMk cId="3330773394" sldId="262"/>
        </pc:sldMkLst>
        <pc:spChg chg="mod">
          <ac:chgData name="Krishna Kant Dubey" userId="cd28fa1e1902c48d" providerId="LiveId" clId="{6CDF137D-940E-42E3-9069-B8C01BA7ACF6}" dt="2025-07-29T07:59:00.955" v="54" actId="108"/>
          <ac:spMkLst>
            <pc:docMk/>
            <pc:sldMk cId="3330773394" sldId="262"/>
            <ac:spMk id="12" creationId="{D312D6C9-9973-7428-FC0F-DB48DEB1B4A3}"/>
          </ac:spMkLst>
        </pc:spChg>
      </pc:sldChg>
      <pc:sldChg chg="modSp add mod">
        <pc:chgData name="Krishna Kant Dubey" userId="cd28fa1e1902c48d" providerId="LiveId" clId="{6CDF137D-940E-42E3-9069-B8C01BA7ACF6}" dt="2025-07-29T07:59:19.701" v="57" actId="108"/>
        <pc:sldMkLst>
          <pc:docMk/>
          <pc:sldMk cId="1933397522" sldId="263"/>
        </pc:sldMkLst>
        <pc:spChg chg="mod">
          <ac:chgData name="Krishna Kant Dubey" userId="cd28fa1e1902c48d" providerId="LiveId" clId="{6CDF137D-940E-42E3-9069-B8C01BA7ACF6}" dt="2025-07-29T07:59:19.701" v="57" actId="108"/>
          <ac:spMkLst>
            <pc:docMk/>
            <pc:sldMk cId="1933397522" sldId="263"/>
            <ac:spMk id="12" creationId="{F12FA239-5FDB-1A98-5724-4E274765B92E}"/>
          </ac:spMkLst>
        </pc:spChg>
      </pc:sldChg>
      <pc:sldChg chg="del">
        <pc:chgData name="Krishna Kant Dubey" userId="cd28fa1e1902c48d" providerId="LiveId" clId="{6CDF137D-940E-42E3-9069-B8C01BA7ACF6}" dt="2025-07-29T07:58:38.684" v="51" actId="2696"/>
        <pc:sldMkLst>
          <pc:docMk/>
          <pc:sldMk cId="1337943040" sldId="267"/>
        </pc:sldMkLst>
      </pc:sldChg>
      <pc:sldChg chg="del">
        <pc:chgData name="Krishna Kant Dubey" userId="cd28fa1e1902c48d" providerId="LiveId" clId="{6CDF137D-940E-42E3-9069-B8C01BA7ACF6}" dt="2025-07-29T07:58:38.684" v="51" actId="2696"/>
        <pc:sldMkLst>
          <pc:docMk/>
          <pc:sldMk cId="1452049137" sldId="268"/>
        </pc:sldMkLst>
      </pc:sldChg>
    </pc:docChg>
  </pc:docChgLst>
  <pc:docChgLst>
    <pc:chgData name="Krishna Kant Dubey" userId="cd28fa1e1902c48d" providerId="LiveId" clId="{05B8AE0E-99A4-4BAB-85B6-4BDF61C552A5}"/>
    <pc:docChg chg="undo custSel delSld modSld">
      <pc:chgData name="Krishna Kant Dubey" userId="cd28fa1e1902c48d" providerId="LiveId" clId="{05B8AE0E-99A4-4BAB-85B6-4BDF61C552A5}" dt="2025-07-29T07:38:25.690" v="54" actId="20577"/>
      <pc:docMkLst>
        <pc:docMk/>
      </pc:docMkLst>
      <pc:sldChg chg="modSp mod">
        <pc:chgData name="Krishna Kant Dubey" userId="cd28fa1e1902c48d" providerId="LiveId" clId="{05B8AE0E-99A4-4BAB-85B6-4BDF61C552A5}" dt="2025-07-29T07:08:08.659" v="6" actId="113"/>
        <pc:sldMkLst>
          <pc:docMk/>
          <pc:sldMk cId="1080327146" sldId="256"/>
        </pc:sldMkLst>
        <pc:spChg chg="mod">
          <ac:chgData name="Krishna Kant Dubey" userId="cd28fa1e1902c48d" providerId="LiveId" clId="{05B8AE0E-99A4-4BAB-85B6-4BDF61C552A5}" dt="2025-07-29T07:08:08.659" v="6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05B8AE0E-99A4-4BAB-85B6-4BDF61C552A5}" dt="2025-07-29T07:11:15.734" v="17" actId="207"/>
        <pc:sldMkLst>
          <pc:docMk/>
          <pc:sldMk cId="2701513036" sldId="259"/>
        </pc:sldMkLst>
        <pc:spChg chg="mod">
          <ac:chgData name="Krishna Kant Dubey" userId="cd28fa1e1902c48d" providerId="LiveId" clId="{05B8AE0E-99A4-4BAB-85B6-4BDF61C552A5}" dt="2025-07-29T07:11:15.734" v="17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05B8AE0E-99A4-4BAB-85B6-4BDF61C552A5}" dt="2025-07-29T07:38:25.690" v="54" actId="20577"/>
        <pc:sldMkLst>
          <pc:docMk/>
          <pc:sldMk cId="131540703" sldId="260"/>
        </pc:sldMkLst>
        <pc:spChg chg="mod">
          <ac:chgData name="Krishna Kant Dubey" userId="cd28fa1e1902c48d" providerId="LiveId" clId="{05B8AE0E-99A4-4BAB-85B6-4BDF61C552A5}" dt="2025-07-29T07:38:25.690" v="54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05B8AE0E-99A4-4BAB-85B6-4BDF61C552A5}" dt="2025-07-29T07:11:36.257" v="20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05B8AE0E-99A4-4BAB-85B6-4BDF61C552A5}" dt="2025-07-29T07:11:58.488" v="23" actId="207"/>
        <pc:sldMkLst>
          <pc:docMk/>
          <pc:sldMk cId="1337943040" sldId="267"/>
        </pc:sldMkLst>
        <pc:spChg chg="mod">
          <ac:chgData name="Krishna Kant Dubey" userId="cd28fa1e1902c48d" providerId="LiveId" clId="{05B8AE0E-99A4-4BAB-85B6-4BDF61C552A5}" dt="2025-07-29T07:11:58.488" v="23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05B8AE0E-99A4-4BAB-85B6-4BDF61C552A5}" dt="2025-07-29T07:12:21.365" v="26" actId="207"/>
        <pc:sldMkLst>
          <pc:docMk/>
          <pc:sldMk cId="1452049137" sldId="268"/>
        </pc:sldMkLst>
        <pc:spChg chg="mod">
          <ac:chgData name="Krishna Kant Dubey" userId="cd28fa1e1902c48d" providerId="LiveId" clId="{05B8AE0E-99A4-4BAB-85B6-4BDF61C552A5}" dt="2025-07-29T07:12:21.365" v="26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del">
        <pc:chgData name="Krishna Kant Dubey" userId="cd28fa1e1902c48d" providerId="LiveId" clId="{05B8AE0E-99A4-4BAB-85B6-4BDF61C552A5}" dt="2025-07-29T07:27:33.170" v="27" actId="2696"/>
        <pc:sldMkLst>
          <pc:docMk/>
          <pc:sldMk cId="141174202" sldId="269"/>
        </pc:sldMkLst>
      </pc:sldChg>
    </pc:docChg>
  </pc:docChgLst>
  <pc:docChgLst>
    <pc:chgData name="Krishna Kant Dubey" userId="cd28fa1e1902c48d" providerId="LiveId" clId="{87529759-28E7-4C2D-8B19-D21AA0F1121A}"/>
    <pc:docChg chg="custSel modSld">
      <pc:chgData name="Krishna Kant Dubey" userId="cd28fa1e1902c48d" providerId="LiveId" clId="{87529759-28E7-4C2D-8B19-D21AA0F1121A}" dt="2025-07-29T11:24:00.592" v="33" actId="207"/>
      <pc:docMkLst>
        <pc:docMk/>
      </pc:docMkLst>
      <pc:sldChg chg="modSp mod">
        <pc:chgData name="Krishna Kant Dubey" userId="cd28fa1e1902c48d" providerId="LiveId" clId="{87529759-28E7-4C2D-8B19-D21AA0F1121A}" dt="2025-07-29T11:24:00.592" v="33" actId="207"/>
        <pc:sldMkLst>
          <pc:docMk/>
          <pc:sldMk cId="4209005451" sldId="264"/>
        </pc:sldMkLst>
        <pc:spChg chg="mod">
          <ac:chgData name="Krishna Kant Dubey" userId="cd28fa1e1902c48d" providerId="LiveId" clId="{87529759-28E7-4C2D-8B19-D21AA0F1121A}" dt="2025-07-29T11:24:00.592" v="33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C438FD78-92E1-4084-9DC2-E5F5C7DBE585}"/>
    <pc:docChg chg="delSld modSld">
      <pc:chgData name="Krishna Kant Dubey" userId="cd28fa1e1902c48d" providerId="LiveId" clId="{C438FD78-92E1-4084-9DC2-E5F5C7DBE585}" dt="2025-07-29T06:45:18.034" v="30" actId="2696"/>
      <pc:docMkLst>
        <pc:docMk/>
      </pc:docMkLst>
      <pc:sldChg chg="modSp mod">
        <pc:chgData name="Krishna Kant Dubey" userId="cd28fa1e1902c48d" providerId="LiveId" clId="{C438FD78-92E1-4084-9DC2-E5F5C7DBE585}" dt="2025-07-29T06:45:04.304" v="29" actId="207"/>
        <pc:sldMkLst>
          <pc:docMk/>
          <pc:sldMk cId="1452049137" sldId="268"/>
        </pc:sldMkLst>
        <pc:spChg chg="mod">
          <ac:chgData name="Krishna Kant Dubey" userId="cd28fa1e1902c48d" providerId="LiveId" clId="{C438FD78-92E1-4084-9DC2-E5F5C7DBE585}" dt="2025-07-29T06:45:04.304" v="29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2236659342" sldId="269"/>
        </pc:sldMkLst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3369887224" sldId="270"/>
        </pc:sldMkLst>
      </pc:sldChg>
    </pc:docChg>
  </pc:docChgLst>
  <pc:docChgLst>
    <pc:chgData name="Krishna Kant Dubey" userId="cd28fa1e1902c48d" providerId="LiveId" clId="{69634E43-6EA0-46E3-BDDB-7F37D1DA3553}"/>
    <pc:docChg chg="undo custSel modSld">
      <pc:chgData name="Krishna Kant Dubey" userId="cd28fa1e1902c48d" providerId="LiveId" clId="{69634E43-6EA0-46E3-BDDB-7F37D1DA3553}" dt="2025-07-28T14:51:01.183" v="62" actId="207"/>
      <pc:docMkLst>
        <pc:docMk/>
      </pc:docMkLst>
    </pc:docChg>
  </pc:docChgLst>
  <pc:docChgLst>
    <pc:chgData name="Krishna Kant Dubey" userId="cd28fa1e1902c48d" providerId="LiveId" clId="{28E6F291-1008-4070-AD61-870EFC9D96BE}"/>
    <pc:docChg chg="undo custSel delSld modSld">
      <pc:chgData name="Krishna Kant Dubey" userId="cd28fa1e1902c48d" providerId="LiveId" clId="{28E6F291-1008-4070-AD61-870EFC9D96BE}" dt="2025-07-29T11:47:32.506" v="33" actId="14100"/>
      <pc:docMkLst>
        <pc:docMk/>
      </pc:docMkLst>
      <pc:sldChg chg="modSp mod">
        <pc:chgData name="Krishna Kant Dubey" userId="cd28fa1e1902c48d" providerId="LiveId" clId="{28E6F291-1008-4070-AD61-870EFC9D96BE}" dt="2025-07-29T11:40:55.031" v="7" actId="207"/>
        <pc:sldMkLst>
          <pc:docMk/>
          <pc:sldMk cId="1080327146" sldId="256"/>
        </pc:sldMkLst>
        <pc:spChg chg="mod">
          <ac:chgData name="Krishna Kant Dubey" userId="cd28fa1e1902c48d" providerId="LiveId" clId="{28E6F291-1008-4070-AD61-870EFC9D96BE}" dt="2025-07-29T11:40:55.031" v="7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8E6F291-1008-4070-AD61-870EFC9D96BE}" dt="2025-07-29T11:42:49.993" v="17" actId="207"/>
        <pc:sldMkLst>
          <pc:docMk/>
          <pc:sldMk cId="2701513036" sldId="259"/>
        </pc:sldMkLst>
        <pc:spChg chg="mod">
          <ac:chgData name="Krishna Kant Dubey" userId="cd28fa1e1902c48d" providerId="LiveId" clId="{28E6F291-1008-4070-AD61-870EFC9D96BE}" dt="2025-07-29T11:42:49.993" v="17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28E6F291-1008-4070-AD61-870EFC9D96BE}" dt="2025-07-29T11:46:25.410" v="31" actId="14100"/>
        <pc:sldMkLst>
          <pc:docMk/>
          <pc:sldMk cId="131540703" sldId="260"/>
        </pc:sldMkLst>
        <pc:spChg chg="mod">
          <ac:chgData name="Krishna Kant Dubey" userId="cd28fa1e1902c48d" providerId="LiveId" clId="{28E6F291-1008-4070-AD61-870EFC9D96BE}" dt="2025-07-29T11:46:25.410" v="31" actId="14100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28E6F291-1008-4070-AD61-870EFC9D96BE}" dt="2025-07-29T11:44:48.758" v="25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28E6F291-1008-4070-AD61-870EFC9D96BE}" dt="2025-07-29T11:47:32.506" v="33" actId="14100"/>
        <pc:sldMkLst>
          <pc:docMk/>
          <pc:sldMk cId="3330773394" sldId="262"/>
        </pc:sldMkLst>
        <pc:spChg chg="mod">
          <ac:chgData name="Krishna Kant Dubey" userId="cd28fa1e1902c48d" providerId="LiveId" clId="{28E6F291-1008-4070-AD61-870EFC9D96BE}" dt="2025-07-29T11:47:32.506" v="33" actId="14100"/>
          <ac:spMkLst>
            <pc:docMk/>
            <pc:sldMk cId="3330773394" sldId="262"/>
            <ac:spMk id="4" creationId="{8EBF18CC-8DBF-36D9-0652-8301D53C1555}"/>
          </ac:spMkLst>
        </pc:spChg>
        <pc:spChg chg="mod">
          <ac:chgData name="Krishna Kant Dubey" userId="cd28fa1e1902c48d" providerId="LiveId" clId="{28E6F291-1008-4070-AD61-870EFC9D96BE}" dt="2025-07-29T11:47:21.563" v="32" actId="2057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28E6F291-1008-4070-AD61-870EFC9D96BE}" dt="2025-07-29T11:45:37.952" v="29" actId="207"/>
        <pc:sldMkLst>
          <pc:docMk/>
          <pc:sldMk cId="3350469936" sldId="263"/>
        </pc:sldMkLst>
        <pc:spChg chg="mod">
          <ac:chgData name="Krishna Kant Dubey" userId="cd28fa1e1902c48d" providerId="LiveId" clId="{28E6F291-1008-4070-AD61-870EFC9D96BE}" dt="2025-07-29T11:45:33.117" v="28" actId="14100"/>
          <ac:spMkLst>
            <pc:docMk/>
            <pc:sldMk cId="3350469936" sldId="263"/>
            <ac:spMk id="4" creationId="{F02F5372-C959-518E-9D59-328034A600CB}"/>
          </ac:spMkLst>
        </pc:spChg>
        <pc:spChg chg="mod">
          <ac:chgData name="Krishna Kant Dubey" userId="cd28fa1e1902c48d" providerId="LiveId" clId="{28E6F291-1008-4070-AD61-870EFC9D96BE}" dt="2025-07-29T11:45:37.952" v="29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del">
        <pc:chgData name="Krishna Kant Dubey" userId="cd28fa1e1902c48d" providerId="LiveId" clId="{28E6F291-1008-4070-AD61-870EFC9D96BE}" dt="2025-07-29T11:45:56.204" v="30" actId="2696"/>
        <pc:sldMkLst>
          <pc:docMk/>
          <pc:sldMk cId="4209005451" sldId="264"/>
        </pc:sldMkLst>
      </pc:sldChg>
    </pc:docChg>
  </pc:docChgLst>
  <pc:docChgLst>
    <pc:chgData name="Krishna Kant Dubey" userId="cd28fa1e1902c48d" providerId="LiveId" clId="{D738A7A5-586F-46CE-9B4F-D3CD91ABC9B0}"/>
    <pc:docChg chg="undo custSel modSld">
      <pc:chgData name="Krishna Kant Dubey" userId="cd28fa1e1902c48d" providerId="LiveId" clId="{D738A7A5-586F-46CE-9B4F-D3CD91ABC9B0}" dt="2025-07-29T11:10:03.891" v="37" actId="207"/>
      <pc:docMkLst>
        <pc:docMk/>
      </pc:docMkLst>
      <pc:sldChg chg="modSp mod">
        <pc:chgData name="Krishna Kant Dubey" userId="cd28fa1e1902c48d" providerId="LiveId" clId="{D738A7A5-586F-46CE-9B4F-D3CD91ABC9B0}" dt="2025-07-29T11:09:01.872" v="34" actId="207"/>
        <pc:sldMkLst>
          <pc:docMk/>
          <pc:sldMk cId="3350469936" sldId="263"/>
        </pc:sldMkLst>
        <pc:spChg chg="mod">
          <ac:chgData name="Krishna Kant Dubey" userId="cd28fa1e1902c48d" providerId="LiveId" clId="{D738A7A5-586F-46CE-9B4F-D3CD91ABC9B0}" dt="2025-07-29T11:09:01.872" v="34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mod">
        <pc:chgData name="Krishna Kant Dubey" userId="cd28fa1e1902c48d" providerId="LiveId" clId="{D738A7A5-586F-46CE-9B4F-D3CD91ABC9B0}" dt="2025-07-29T11:10:03.891" v="37" actId="207"/>
        <pc:sldMkLst>
          <pc:docMk/>
          <pc:sldMk cId="4209005451" sldId="264"/>
        </pc:sldMkLst>
        <pc:spChg chg="mod">
          <ac:chgData name="Krishna Kant Dubey" userId="cd28fa1e1902c48d" providerId="LiveId" clId="{D738A7A5-586F-46CE-9B4F-D3CD91ABC9B0}" dt="2025-07-29T11:10:03.891" v="37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70B10003-C22B-4FA5-A27D-4DCE16530FCD}"/>
    <pc:docChg chg="undo custSel delSld modSld">
      <pc:chgData name="Krishna Kant Dubey" userId="cd28fa1e1902c48d" providerId="LiveId" clId="{70B10003-C22B-4FA5-A27D-4DCE16530FCD}" dt="2025-07-28T14:06:47.597" v="22" actId="1076"/>
      <pc:docMkLst>
        <pc:docMk/>
      </pc:docMkLst>
      <pc:sldChg chg="modSp mod">
        <pc:chgData name="Krishna Kant Dubey" userId="cd28fa1e1902c48d" providerId="LiveId" clId="{70B10003-C22B-4FA5-A27D-4DCE16530FCD}" dt="2025-07-28T13:46:05.630" v="19" actId="207"/>
        <pc:sldMkLst>
          <pc:docMk/>
          <pc:sldMk cId="1337943040" sldId="267"/>
        </pc:sldMkLst>
        <pc:spChg chg="mod">
          <ac:chgData name="Krishna Kant Dubey" userId="cd28fa1e1902c48d" providerId="LiveId" clId="{70B10003-C22B-4FA5-A27D-4DCE16530FCD}" dt="2025-07-28T13:46:05.630" v="19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861091904" sldId="268"/>
        </pc:sldMkLst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2680485821" sldId="269"/>
        </pc:sldMkLst>
      </pc:sldChg>
    </pc:docChg>
  </pc:docChgLst>
  <pc:docChgLst>
    <pc:chgData name="Krishna Kant Dubey" userId="cd28fa1e1902c48d" providerId="LiveId" clId="{1FA244CE-4C1D-4D01-A728-E561482858C2}"/>
    <pc:docChg chg="undo custSel modSld">
      <pc:chgData name="Krishna Kant Dubey" userId="cd28fa1e1902c48d" providerId="LiveId" clId="{1FA244CE-4C1D-4D01-A728-E561482858C2}" dt="2025-07-29T07:50:26.302" v="62" actId="207"/>
      <pc:docMkLst>
        <pc:docMk/>
      </pc:docMkLst>
      <pc:sldChg chg="modSp mod">
        <pc:chgData name="Krishna Kant Dubey" userId="cd28fa1e1902c48d" providerId="LiveId" clId="{1FA244CE-4C1D-4D01-A728-E561482858C2}" dt="2025-07-29T07:50:26.302" v="62" actId="207"/>
        <pc:sldMkLst>
          <pc:docMk/>
          <pc:sldMk cId="1337943040" sldId="267"/>
        </pc:sldMkLst>
        <pc:spChg chg="mod">
          <ac:chgData name="Krishna Kant Dubey" userId="cd28fa1e1902c48d" providerId="LiveId" clId="{1FA244CE-4C1D-4D01-A728-E561482858C2}" dt="2025-07-29T07:50:26.302" v="62" actId="20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1FA244CE-4C1D-4D01-A728-E561482858C2}" dt="2025-07-29T07:48:24.612" v="41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1FA244CE-4C1D-4D01-A728-E561482858C2}" dt="2025-07-29T07:44:56.095" v="29" actId="207"/>
        <pc:sldMkLst>
          <pc:docMk/>
          <pc:sldMk cId="1452049137" sldId="268"/>
        </pc:sldMkLst>
        <pc:spChg chg="mod">
          <ac:chgData name="Krishna Kant Dubey" userId="cd28fa1e1902c48d" providerId="LiveId" clId="{1FA244CE-4C1D-4D01-A728-E561482858C2}" dt="2025-07-29T07:44:56.095" v="29" actId="207"/>
          <ac:spMkLst>
            <pc:docMk/>
            <pc:sldMk cId="1452049137" sldId="268"/>
            <ac:spMk id="12" creationId="{9558CEDF-FCDA-E928-046C-EA4395C2972C}"/>
          </ac:spMkLst>
        </pc:spChg>
      </pc:sldChg>
    </pc:docChg>
  </pc:docChgLst>
  <pc:docChgLst>
    <pc:chgData name="Krishna Kant Dubey" userId="cd28fa1e1902c48d" providerId="LiveId" clId="{F5C62877-19B1-4B8A-8FC2-CEA6E7C6162E}"/>
    <pc:docChg chg="custSel addSld modSld">
      <pc:chgData name="Krishna Kant Dubey" userId="cd28fa1e1902c48d" providerId="LiveId" clId="{F5C62877-19B1-4B8A-8FC2-CEA6E7C6162E}" dt="2025-07-28T13:38:12.234" v="172" actId="207"/>
      <pc:docMkLst>
        <pc:docMk/>
      </pc:docMkLst>
      <pc:sldChg chg="modSp mod">
        <pc:chgData name="Krishna Kant Dubey" userId="cd28fa1e1902c48d" providerId="LiveId" clId="{F5C62877-19B1-4B8A-8FC2-CEA6E7C6162E}" dt="2025-07-28T13:37:22.090" v="142" actId="207"/>
        <pc:sldMkLst>
          <pc:docMk/>
          <pc:sldMk cId="861091904" sldId="268"/>
        </pc:sldMkLst>
        <pc:spChg chg="mod">
          <ac:chgData name="Krishna Kant Dubey" userId="cd28fa1e1902c48d" providerId="LiveId" clId="{F5C62877-19B1-4B8A-8FC2-CEA6E7C6162E}" dt="2025-07-28T13:37:22.090" v="142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5C62877-19B1-4B8A-8FC2-CEA6E7C6162E}" dt="2025-07-28T13:38:12.234" v="172" actId="207"/>
        <pc:sldMkLst>
          <pc:docMk/>
          <pc:sldMk cId="2680485821" sldId="269"/>
        </pc:sldMkLst>
        <pc:spChg chg="mod">
          <ac:chgData name="Krishna Kant Dubey" userId="cd28fa1e1902c48d" providerId="LiveId" clId="{F5C62877-19B1-4B8A-8FC2-CEA6E7C6162E}" dt="2025-07-28T13:38:12.234" v="172" actId="207"/>
          <ac:spMkLst>
            <pc:docMk/>
            <pc:sldMk cId="2680485821" sldId="269"/>
            <ac:spMk id="12" creationId="{7595ED5F-502A-12C4-2A9F-5C13CC3C44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1"/>
            <a:ext cx="10515600" cy="809469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Approaches to Configure Roles in Ansible</a:t>
            </a:r>
            <a:endParaRPr lang="en-IN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7064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Define roles for different components or services and apply configurations based on these roles</a:t>
            </a:r>
          </a:p>
          <a:p>
            <a:r>
              <a:rPr lang="en-US" b="1" dirty="0">
                <a:solidFill>
                  <a:srgbClr val="002060"/>
                </a:solidFill>
              </a:rPr>
              <a:t>Organize playbooks into tasks and roles to manage configurations effectively</a:t>
            </a:r>
          </a:p>
          <a:p>
            <a:r>
              <a:rPr lang="en-US" b="1" dirty="0">
                <a:solidFill>
                  <a:srgbClr val="002060"/>
                </a:solidFill>
              </a:rPr>
              <a:t>Utilize variables to customize configurations for different environments or hosts</a:t>
            </a:r>
          </a:p>
          <a:p>
            <a:pPr marL="0" indent="0">
              <a:buNone/>
            </a:pPr>
            <a:br>
              <a:rPr lang="en-US" dirty="0"/>
            </a:b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Define roles for different components or services and apply configurations based on these roles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3062"/>
            <a:ext cx="10515600" cy="3223900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17C01-CF11-D1A4-2ECD-586F4418A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90E52AA-6206-5F38-2F0E-7FC5A12B2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D312D6C9-9973-7428-FC0F-DB48DEB1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Organize playbooks into tasks and roles to manage configurations effectively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F18CC-8DBF-36D9-0652-8301D53C1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3161"/>
            <a:ext cx="10515600" cy="3373801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77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B91B4-53AA-4173-C05E-743A0CBE0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6E45A01-48AF-E5E6-308D-D893D3289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EE9FD3CC-6F65-682A-12FF-197EAF92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Utilize variables to customize configurations for different environments or hosts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F5372-C959-518E-9D59-328034A60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3102"/>
            <a:ext cx="10515600" cy="3283860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46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227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Approaches to Configure Roles in Ansible</vt:lpstr>
      <vt:lpstr>Agenda</vt:lpstr>
      <vt:lpstr>                Define roles for different components or services and apply configurations based on these roles                           </vt:lpstr>
      <vt:lpstr>                   Organize playbooks into tasks and roles to manage configurations effectively                              </vt:lpstr>
      <vt:lpstr>                     Utilize variables to customize configurations for different environments or hosts                        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2025-07-29T11:54:22Z</dcterms:modified>
</cp:coreProperties>
</file>