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D8323300-CCD8-4A40-B81E-58938F5AC3A9}"/>
    <pc:docChg chg="undo custSel addSld modSld">
      <pc:chgData name="Krishna Kant Dubey" userId="cd28fa1e1902c48d" providerId="LiveId" clId="{D8323300-CCD8-4A40-B81E-58938F5AC3A9}" dt="2025-07-29T08:08:48.161" v="48" actId="20577"/>
      <pc:docMkLst>
        <pc:docMk/>
      </pc:docMkLst>
      <pc:sldChg chg="modSp mod">
        <pc:chgData name="Krishna Kant Dubey" userId="cd28fa1e1902c48d" providerId="LiveId" clId="{D8323300-CCD8-4A40-B81E-58938F5AC3A9}" dt="2025-07-29T08:07:46.542" v="45" actId="20577"/>
        <pc:sldMkLst>
          <pc:docMk/>
          <pc:sldMk cId="1933397522" sldId="263"/>
        </pc:sldMkLst>
        <pc:spChg chg="mod">
          <ac:chgData name="Krishna Kant Dubey" userId="cd28fa1e1902c48d" providerId="LiveId" clId="{D8323300-CCD8-4A40-B81E-58938F5AC3A9}" dt="2025-07-29T08:07:46.542" v="45" actId="20577"/>
          <ac:spMkLst>
            <pc:docMk/>
            <pc:sldMk cId="1933397522" sldId="263"/>
            <ac:spMk id="4" creationId="{723C5595-9434-3A83-39E4-D91E4C91A87E}"/>
          </ac:spMkLst>
        </pc:spChg>
        <pc:spChg chg="mod">
          <ac:chgData name="Krishna Kant Dubey" userId="cd28fa1e1902c48d" providerId="LiveId" clId="{D8323300-CCD8-4A40-B81E-58938F5AC3A9}" dt="2025-07-29T08:07:44.266" v="44" actId="20577"/>
          <ac:spMkLst>
            <pc:docMk/>
            <pc:sldMk cId="1933397522" sldId="263"/>
            <ac:spMk id="12" creationId="{F12FA239-5FDB-1A98-5724-4E274765B92E}"/>
          </ac:spMkLst>
        </pc:spChg>
      </pc:sldChg>
      <pc:sldChg chg="modSp add mod">
        <pc:chgData name="Krishna Kant Dubey" userId="cd28fa1e1902c48d" providerId="LiveId" clId="{D8323300-CCD8-4A40-B81E-58938F5AC3A9}" dt="2025-07-29T08:08:48.161" v="48" actId="20577"/>
        <pc:sldMkLst>
          <pc:docMk/>
          <pc:sldMk cId="3032223644" sldId="264"/>
        </pc:sldMkLst>
        <pc:spChg chg="mod">
          <ac:chgData name="Krishna Kant Dubey" userId="cd28fa1e1902c48d" providerId="LiveId" clId="{D8323300-CCD8-4A40-B81E-58938F5AC3A9}" dt="2025-07-29T08:08:48.161" v="48" actId="2057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</pc:docChg>
  </pc:docChgLst>
  <pc:docChgLst>
    <pc:chgData name="Krishna Kant Dubey" userId="cd28fa1e1902c48d" providerId="LiveId" clId="{20533C16-2DDC-4033-A9FD-C09A3EBD8432}"/>
    <pc:docChg chg="addSld modSld">
      <pc:chgData name="Krishna Kant Dubey" userId="cd28fa1e1902c48d" providerId="LiveId" clId="{20533C16-2DDC-4033-A9FD-C09A3EBD8432}" dt="2025-07-29T10:09:05.315" v="29" actId="207"/>
      <pc:docMkLst>
        <pc:docMk/>
      </pc:docMkLst>
      <pc:sldChg chg="modSp add mod">
        <pc:chgData name="Krishna Kant Dubey" userId="cd28fa1e1902c48d" providerId="LiveId" clId="{20533C16-2DDC-4033-A9FD-C09A3EBD8432}" dt="2025-07-29T10:09:05.315" v="29" actId="207"/>
        <pc:sldMkLst>
          <pc:docMk/>
          <pc:sldMk cId="1191216205" sldId="264"/>
        </pc:sldMkLst>
        <pc:spChg chg="mod">
          <ac:chgData name="Krishna Kant Dubey" userId="cd28fa1e1902c48d" providerId="LiveId" clId="{20533C16-2DDC-4033-A9FD-C09A3EBD8432}" dt="2025-07-29T10:09:05.315" v="29" actId="207"/>
          <ac:spMkLst>
            <pc:docMk/>
            <pc:sldMk cId="1191216205" sldId="264"/>
            <ac:spMk id="12" creationId="{F1E886BE-470D-3F17-E320-8A8C762B0C11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409D6085-8B4B-401F-8B00-77021A2135FE}"/>
    <pc:docChg chg="undo custSel modSld">
      <pc:chgData name="Krishna Kant Dubey" userId="cd28fa1e1902c48d" providerId="LiveId" clId="{409D6085-8B4B-401F-8B00-77021A2135FE}" dt="2025-07-29T12:00:52.451" v="38" actId="207"/>
      <pc:docMkLst>
        <pc:docMk/>
      </pc:docMkLst>
      <pc:sldChg chg="modSp mod">
        <pc:chgData name="Krishna Kant Dubey" userId="cd28fa1e1902c48d" providerId="LiveId" clId="{409D6085-8B4B-401F-8B00-77021A2135FE}" dt="2025-07-29T11:57:58.352" v="5" actId="207"/>
        <pc:sldMkLst>
          <pc:docMk/>
          <pc:sldMk cId="1080327146" sldId="256"/>
        </pc:sldMkLst>
        <pc:spChg chg="mod">
          <ac:chgData name="Krishna Kant Dubey" userId="cd28fa1e1902c48d" providerId="LiveId" clId="{409D6085-8B4B-401F-8B00-77021A2135FE}" dt="2025-07-29T11:57:58.352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09D6085-8B4B-401F-8B00-77021A2135FE}" dt="2025-07-29T11:59:13.357" v="27" actId="207"/>
        <pc:sldMkLst>
          <pc:docMk/>
          <pc:sldMk cId="2701513036" sldId="259"/>
        </pc:sldMkLst>
        <pc:spChg chg="mod">
          <ac:chgData name="Krishna Kant Dubey" userId="cd28fa1e1902c48d" providerId="LiveId" clId="{409D6085-8B4B-401F-8B00-77021A2135FE}" dt="2025-07-29T11:59:13.357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409D6085-8B4B-401F-8B00-77021A2135FE}" dt="2025-07-29T12:00:20.883" v="35" actId="207"/>
        <pc:sldMkLst>
          <pc:docMk/>
          <pc:sldMk cId="131540703" sldId="260"/>
        </pc:sldMkLst>
        <pc:spChg chg="mod">
          <ac:chgData name="Krishna Kant Dubey" userId="cd28fa1e1902c48d" providerId="LiveId" clId="{409D6085-8B4B-401F-8B00-77021A2135FE}" dt="2025-07-29T12:00:20.883" v="3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409D6085-8B4B-401F-8B00-77021A2135FE}" dt="2025-07-29T12:00:14.666" v="34" actId="20577"/>
        <pc:sldMkLst>
          <pc:docMk/>
          <pc:sldMk cId="3330773394" sldId="262"/>
        </pc:sldMkLst>
        <pc:spChg chg="mod">
          <ac:chgData name="Krishna Kant Dubey" userId="cd28fa1e1902c48d" providerId="LiveId" clId="{409D6085-8B4B-401F-8B00-77021A2135FE}" dt="2025-07-29T12:00:14.666" v="34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409D6085-8B4B-401F-8B00-77021A2135FE}" dt="2025-07-29T12:00:52.451" v="38" actId="207"/>
        <pc:sldMkLst>
          <pc:docMk/>
          <pc:sldMk cId="3350469936" sldId="263"/>
        </pc:sldMkLst>
        <pc:spChg chg="mod">
          <ac:chgData name="Krishna Kant Dubey" userId="cd28fa1e1902c48d" providerId="LiveId" clId="{409D6085-8B4B-401F-8B00-77021A2135FE}" dt="2025-07-29T12:00:52.451" v="3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19DD8560-491A-4D49-9E35-6ED589D156ED}"/>
    <pc:docChg chg="undo custSel addSld modSld">
      <pc:chgData name="Krishna Kant Dubey" userId="cd28fa1e1902c48d" providerId="LiveId" clId="{19DD8560-491A-4D49-9E35-6ED589D156ED}" dt="2025-07-29T07:01:54.504" v="44" actId="207"/>
      <pc:docMkLst>
        <pc:docMk/>
      </pc:docMkLst>
      <pc:sldChg chg="modSp mod">
        <pc:chgData name="Krishna Kant Dubey" userId="cd28fa1e1902c48d" providerId="LiveId" clId="{19DD8560-491A-4D49-9E35-6ED589D156ED}" dt="2025-07-29T07:01:15.268" v="39" actId="207"/>
        <pc:sldMkLst>
          <pc:docMk/>
          <pc:sldMk cId="1452049137" sldId="268"/>
        </pc:sldMkLst>
        <pc:spChg chg="mod">
          <ac:chgData name="Krishna Kant Dubey" userId="cd28fa1e1902c48d" providerId="LiveId" clId="{19DD8560-491A-4D49-9E35-6ED589D156ED}" dt="2025-07-29T07:01:15.268" v="3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19DD8560-491A-4D49-9E35-6ED589D156ED}" dt="2025-07-29T07:01:54.504" v="44" actId="207"/>
        <pc:sldMkLst>
          <pc:docMk/>
          <pc:sldMk cId="141174202" sldId="269"/>
        </pc:sldMkLst>
        <pc:spChg chg="mod">
          <ac:chgData name="Krishna Kant Dubey" userId="cd28fa1e1902c48d" providerId="LiveId" clId="{19DD8560-491A-4D49-9E35-6ED589D156ED}" dt="2025-07-29T07:01:54.504" v="44" actId="207"/>
          <ac:spMkLst>
            <pc:docMk/>
            <pc:sldMk cId="141174202" sldId="269"/>
            <ac:spMk id="12" creationId="{EBB6B82C-5F06-E4A6-3E97-6EF45E90C867}"/>
          </ac:spMkLst>
        </pc:spChg>
      </pc:sldChg>
    </pc:docChg>
  </pc:docChgLst>
  <pc:docChgLst>
    <pc:chgData name="Krishna Kant Dubey" userId="cd28fa1e1902c48d" providerId="LiveId" clId="{8359427D-C2FA-4099-B791-A5331369BCDC}"/>
    <pc:docChg chg="custSel modSld">
      <pc:chgData name="Krishna Kant Dubey" userId="cd28fa1e1902c48d" providerId="LiveId" clId="{8359427D-C2FA-4099-B791-A5331369BCDC}" dt="2025-07-29T11:30:59.487" v="32" actId="207"/>
      <pc:docMkLst>
        <pc:docMk/>
      </pc:docMkLst>
      <pc:sldChg chg="modSp mod">
        <pc:chgData name="Krishna Kant Dubey" userId="cd28fa1e1902c48d" providerId="LiveId" clId="{8359427D-C2FA-4099-B791-A5331369BCDC}" dt="2025-07-29T11:29:33.155" v="29" actId="207"/>
        <pc:sldMkLst>
          <pc:docMk/>
          <pc:sldMk cId="3330773394" sldId="262"/>
        </pc:sldMkLst>
        <pc:spChg chg="mod">
          <ac:chgData name="Krishna Kant Dubey" userId="cd28fa1e1902c48d" providerId="LiveId" clId="{8359427D-C2FA-4099-B791-A5331369BCDC}" dt="2025-07-29T11:29:33.155" v="29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8359427D-C2FA-4099-B791-A5331369BCDC}" dt="2025-07-29T11:29:39.809" v="30" actId="207"/>
        <pc:sldMkLst>
          <pc:docMk/>
          <pc:sldMk cId="3350469936" sldId="263"/>
        </pc:sldMkLst>
        <pc:spChg chg="mod">
          <ac:chgData name="Krishna Kant Dubey" userId="cd28fa1e1902c48d" providerId="LiveId" clId="{8359427D-C2FA-4099-B791-A5331369BCDC}" dt="2025-07-29T11:29:39.809" v="30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8359427D-C2FA-4099-B791-A5331369BCDC}" dt="2025-07-29T11:30:59.487" v="32" actId="207"/>
        <pc:sldMkLst>
          <pc:docMk/>
          <pc:sldMk cId="4209005451" sldId="264"/>
        </pc:sldMkLst>
        <pc:spChg chg="mod">
          <ac:chgData name="Krishna Kant Dubey" userId="cd28fa1e1902c48d" providerId="LiveId" clId="{8359427D-C2FA-4099-B791-A5331369BCDC}" dt="2025-07-29T11:30:59.487" v="32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D738A7A5-586F-46CE-9B4F-D3CD91ABC9B0}"/>
    <pc:docChg chg="undo custSel modSld">
      <pc:chgData name="Krishna Kant Dubey" userId="cd28fa1e1902c48d" providerId="LiveId" clId="{D738A7A5-586F-46CE-9B4F-D3CD91ABC9B0}" dt="2025-07-29T11:10:03.891" v="37" actId="207"/>
      <pc:docMkLst>
        <pc:docMk/>
      </pc:docMkLst>
      <pc:sldChg chg="modSp mod">
        <pc:chgData name="Krishna Kant Dubey" userId="cd28fa1e1902c48d" providerId="LiveId" clId="{D738A7A5-586F-46CE-9B4F-D3CD91ABC9B0}" dt="2025-07-29T11:09:01.872" v="34" actId="207"/>
        <pc:sldMkLst>
          <pc:docMk/>
          <pc:sldMk cId="3350469936" sldId="263"/>
        </pc:sldMkLst>
        <pc:spChg chg="mod">
          <ac:chgData name="Krishna Kant Dubey" userId="cd28fa1e1902c48d" providerId="LiveId" clId="{D738A7A5-586F-46CE-9B4F-D3CD91ABC9B0}" dt="2025-07-29T11:09:01.872" v="34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D738A7A5-586F-46CE-9B4F-D3CD91ABC9B0}" dt="2025-07-29T11:10:03.891" v="37" actId="207"/>
        <pc:sldMkLst>
          <pc:docMk/>
          <pc:sldMk cId="4209005451" sldId="264"/>
        </pc:sldMkLst>
        <pc:spChg chg="mod">
          <ac:chgData name="Krishna Kant Dubey" userId="cd28fa1e1902c48d" providerId="LiveId" clId="{D738A7A5-586F-46CE-9B4F-D3CD91ABC9B0}" dt="2025-07-29T11:10:03.891" v="37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77EEA0B9-FDDC-4051-AECC-23345690A1F5}"/>
    <pc:docChg chg="addSld modSld">
      <pc:chgData name="Krishna Kant Dubey" userId="cd28fa1e1902c48d" providerId="LiveId" clId="{77EEA0B9-FDDC-4051-AECC-23345690A1F5}" dt="2025-07-29T08:46:37.355" v="30" actId="20577"/>
      <pc:docMkLst>
        <pc:docMk/>
      </pc:docMkLst>
    </pc:docChg>
  </pc:docChgLst>
  <pc:docChgLst>
    <pc:chgData name="Krishna Kant Dubey" userId="cd28fa1e1902c48d" providerId="LiveId" clId="{9B5C499D-DD3B-476C-B1FE-08B6F4D010FB}"/>
    <pc:docChg chg="custSel addSld modSld">
      <pc:chgData name="Krishna Kant Dubey" userId="cd28fa1e1902c48d" providerId="LiveId" clId="{9B5C499D-DD3B-476C-B1FE-08B6F4D010FB}" dt="2025-07-29T10:53:03.235" v="40" actId="313"/>
      <pc:docMkLst>
        <pc:docMk/>
      </pc:docMkLst>
      <pc:sldChg chg="modSp mod">
        <pc:chgData name="Krishna Kant Dubey" userId="cd28fa1e1902c48d" providerId="LiveId" clId="{9B5C499D-DD3B-476C-B1FE-08B6F4D010FB}" dt="2025-07-29T10:52:58.716" v="39" actId="313"/>
        <pc:sldMkLst>
          <pc:docMk/>
          <pc:sldMk cId="1080327146" sldId="256"/>
        </pc:sldMkLst>
        <pc:spChg chg="mod">
          <ac:chgData name="Krishna Kant Dubey" userId="cd28fa1e1902c48d" providerId="LiveId" clId="{9B5C499D-DD3B-476C-B1FE-08B6F4D010FB}" dt="2025-07-29T10:52:58.716" v="39" actId="3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B5C499D-DD3B-476C-B1FE-08B6F4D010FB}" dt="2025-07-29T10:53:03.235" v="40" actId="313"/>
        <pc:sldMkLst>
          <pc:docMk/>
          <pc:sldMk cId="2701513036" sldId="259"/>
        </pc:sldMkLst>
        <pc:spChg chg="mod">
          <ac:chgData name="Krishna Kant Dubey" userId="cd28fa1e1902c48d" providerId="LiveId" clId="{9B5C499D-DD3B-476C-B1FE-08B6F4D010FB}" dt="2025-07-29T10:53:03.235" v="40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9B5C499D-DD3B-476C-B1FE-08B6F4D010FB}" dt="2025-07-29T10:19:12.580" v="25" actId="20577"/>
        <pc:sldMkLst>
          <pc:docMk/>
          <pc:sldMk cId="131540703" sldId="260"/>
        </pc:sldMkLst>
        <pc:spChg chg="mod">
          <ac:chgData name="Krishna Kant Dubey" userId="cd28fa1e1902c48d" providerId="LiveId" clId="{9B5C499D-DD3B-476C-B1FE-08B6F4D010FB}" dt="2025-07-29T10:19:12.580" v="25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9B5C499D-DD3B-476C-B1FE-08B6F4D010FB}" dt="2025-07-29T10:19:37.532" v="31" actId="207"/>
        <pc:sldMkLst>
          <pc:docMk/>
          <pc:sldMk cId="3330773394" sldId="262"/>
        </pc:sldMkLst>
        <pc:spChg chg="mod">
          <ac:chgData name="Krishna Kant Dubey" userId="cd28fa1e1902c48d" providerId="LiveId" clId="{9B5C499D-DD3B-476C-B1FE-08B6F4D010FB}" dt="2025-07-29T10:19:37.532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9B5C499D-DD3B-476C-B1FE-08B6F4D010FB}" dt="2025-07-29T10:52:05.855" v="37" actId="207"/>
        <pc:sldMkLst>
          <pc:docMk/>
          <pc:sldMk cId="3350469936" sldId="263"/>
        </pc:sldMkLst>
        <pc:spChg chg="mod">
          <ac:chgData name="Krishna Kant Dubey" userId="cd28fa1e1902c48d" providerId="LiveId" clId="{9B5C499D-DD3B-476C-B1FE-08B6F4D010FB}" dt="2025-07-29T10:52:05.855" v="37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add mod">
        <pc:chgData name="Krishna Kant Dubey" userId="cd28fa1e1902c48d" providerId="LiveId" clId="{9B5C499D-DD3B-476C-B1FE-08B6F4D010FB}" dt="2025-07-29T10:52:14.693" v="38" actId="207"/>
        <pc:sldMkLst>
          <pc:docMk/>
          <pc:sldMk cId="4209005451" sldId="264"/>
        </pc:sldMkLst>
        <pc:spChg chg="mod">
          <ac:chgData name="Krishna Kant Dubey" userId="cd28fa1e1902c48d" providerId="LiveId" clId="{9B5C499D-DD3B-476C-B1FE-08B6F4D010FB}" dt="2025-07-29T10:52:14.693" v="3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F722AF77-462C-428A-B530-8594C6889364}"/>
    <pc:docChg chg="modSld">
      <pc:chgData name="Krishna Kant Dubey" userId="cd28fa1e1902c48d" providerId="LiveId" clId="{F722AF77-462C-428A-B530-8594C6889364}" dt="2025-07-29T11:54:13.664" v="19" actId="207"/>
      <pc:docMkLst>
        <pc:docMk/>
      </pc:docMkLst>
      <pc:sldChg chg="modSp mod">
        <pc:chgData name="Krishna Kant Dubey" userId="cd28fa1e1902c48d" providerId="LiveId" clId="{F722AF77-462C-428A-B530-8594C6889364}" dt="2025-07-29T11:52:49.645" v="17" actId="207"/>
        <pc:sldMkLst>
          <pc:docMk/>
          <pc:sldMk cId="3330773394" sldId="262"/>
        </pc:sldMkLst>
        <pc:spChg chg="mod">
          <ac:chgData name="Krishna Kant Dubey" userId="cd28fa1e1902c48d" providerId="LiveId" clId="{F722AF77-462C-428A-B530-8594C6889364}" dt="2025-07-29T11:52:49.645" v="17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F722AF77-462C-428A-B530-8594C6889364}" dt="2025-07-29T11:54:13.664" v="19" actId="207"/>
        <pc:sldMkLst>
          <pc:docMk/>
          <pc:sldMk cId="3350469936" sldId="263"/>
        </pc:sldMkLst>
        <pc:spChg chg="mod">
          <ac:chgData name="Krishna Kant Dubey" userId="cd28fa1e1902c48d" providerId="LiveId" clId="{F722AF77-462C-428A-B530-8594C6889364}" dt="2025-07-29T11:54:13.664" v="19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6CDF137D-940E-42E3-9069-B8C01BA7ACF6}"/>
    <pc:docChg chg="custSel addSld delSld modSld">
      <pc:chgData name="Krishna Kant Dubey" userId="cd28fa1e1902c48d" providerId="LiveId" clId="{6CDF137D-940E-42E3-9069-B8C01BA7ACF6}" dt="2025-07-29T08:00:56.483" v="58" actId="207"/>
      <pc:docMkLst>
        <pc:docMk/>
      </pc:docMkLst>
      <pc:sldChg chg="modSp add mod">
        <pc:chgData name="Krishna Kant Dubey" userId="cd28fa1e1902c48d" providerId="LiveId" clId="{6CDF137D-940E-42E3-9069-B8C01BA7ACF6}" dt="2025-07-29T07:59:00.955" v="54" actId="108"/>
        <pc:sldMkLst>
          <pc:docMk/>
          <pc:sldMk cId="3330773394" sldId="262"/>
        </pc:sldMkLst>
        <pc:spChg chg="mod">
          <ac:chgData name="Krishna Kant Dubey" userId="cd28fa1e1902c48d" providerId="LiveId" clId="{6CDF137D-940E-42E3-9069-B8C01BA7ACF6}" dt="2025-07-29T07:59:00.955" v="54" actId="108"/>
          <ac:spMkLst>
            <pc:docMk/>
            <pc:sldMk cId="3330773394" sldId="262"/>
            <ac:spMk id="12" creationId="{D312D6C9-9973-7428-FC0F-DB48DEB1B4A3}"/>
          </ac:spMkLst>
        </pc:spChg>
      </pc:sldChg>
      <pc:sldChg chg="modSp add mod">
        <pc:chgData name="Krishna Kant Dubey" userId="cd28fa1e1902c48d" providerId="LiveId" clId="{6CDF137D-940E-42E3-9069-B8C01BA7ACF6}" dt="2025-07-29T07:59:19.701" v="57" actId="108"/>
        <pc:sldMkLst>
          <pc:docMk/>
          <pc:sldMk cId="1933397522" sldId="263"/>
        </pc:sldMkLst>
        <pc:spChg chg="mod">
          <ac:chgData name="Krishna Kant Dubey" userId="cd28fa1e1902c48d" providerId="LiveId" clId="{6CDF137D-940E-42E3-9069-B8C01BA7ACF6}" dt="2025-07-29T07:59:19.701" v="57" actId="108"/>
          <ac:spMkLst>
            <pc:docMk/>
            <pc:sldMk cId="1933397522" sldId="263"/>
            <ac:spMk id="12" creationId="{F12FA239-5FDB-1A98-5724-4E274765B92E}"/>
          </ac:spMkLst>
        </pc:spChg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337943040" sldId="267"/>
        </pc:sldMkLst>
      </pc:sldChg>
      <pc:sldChg chg="del">
        <pc:chgData name="Krishna Kant Dubey" userId="cd28fa1e1902c48d" providerId="LiveId" clId="{6CDF137D-940E-42E3-9069-B8C01BA7ACF6}" dt="2025-07-29T07:58:38.684" v="51" actId="2696"/>
        <pc:sldMkLst>
          <pc:docMk/>
          <pc:sldMk cId="1452049137" sldId="268"/>
        </pc:sldMkLst>
      </pc:sldChg>
    </pc:docChg>
  </pc:docChgLst>
  <pc:docChgLst>
    <pc:chgData name="Krishna Kant Dubey" userId="cd28fa1e1902c48d" providerId="LiveId" clId="{1CA4CD4A-226E-46DB-BCB2-72E2AFF2F7BB}"/>
    <pc:docChg chg="custSel modSld">
      <pc:chgData name="Krishna Kant Dubey" userId="cd28fa1e1902c48d" providerId="LiveId" clId="{1CA4CD4A-226E-46DB-BCB2-72E2AFF2F7BB}" dt="2025-07-29T11:38:25.655" v="36" actId="207"/>
      <pc:docMkLst>
        <pc:docMk/>
      </pc:docMkLst>
      <pc:sldChg chg="modSp mod">
        <pc:chgData name="Krishna Kant Dubey" userId="cd28fa1e1902c48d" providerId="LiveId" clId="{1CA4CD4A-226E-46DB-BCB2-72E2AFF2F7BB}" dt="2025-07-29T11:34:58.842" v="23" actId="207"/>
        <pc:sldMkLst>
          <pc:docMk/>
          <pc:sldMk cId="1080327146" sldId="256"/>
        </pc:sldMkLst>
        <pc:spChg chg="mod">
          <ac:chgData name="Krishna Kant Dubey" userId="cd28fa1e1902c48d" providerId="LiveId" clId="{1CA4CD4A-226E-46DB-BCB2-72E2AFF2F7BB}" dt="2025-07-29T11:34:58.842" v="2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1CA4CD4A-226E-46DB-BCB2-72E2AFF2F7BB}" dt="2025-07-29T11:34:12.572" v="15" actId="113"/>
        <pc:sldMkLst>
          <pc:docMk/>
          <pc:sldMk cId="2701513036" sldId="259"/>
        </pc:sldMkLst>
        <pc:spChg chg="mod">
          <ac:chgData name="Krishna Kant Dubey" userId="cd28fa1e1902c48d" providerId="LiveId" clId="{1CA4CD4A-226E-46DB-BCB2-72E2AFF2F7BB}" dt="2025-07-29T11:34:12.572" v="15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1CA4CD4A-226E-46DB-BCB2-72E2AFF2F7BB}" dt="2025-07-29T11:35:27.188" v="25" actId="207"/>
        <pc:sldMkLst>
          <pc:docMk/>
          <pc:sldMk cId="131540703" sldId="260"/>
        </pc:sldMkLst>
        <pc:spChg chg="mod">
          <ac:chgData name="Krishna Kant Dubey" userId="cd28fa1e1902c48d" providerId="LiveId" clId="{1CA4CD4A-226E-46DB-BCB2-72E2AFF2F7BB}" dt="2025-07-29T11:35:27.188" v="25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1CA4CD4A-226E-46DB-BCB2-72E2AFF2F7BB}" dt="2025-07-29T11:36:34.578" v="31" actId="207"/>
        <pc:sldMkLst>
          <pc:docMk/>
          <pc:sldMk cId="3330773394" sldId="262"/>
        </pc:sldMkLst>
        <pc:spChg chg="mod">
          <ac:chgData name="Krishna Kant Dubey" userId="cd28fa1e1902c48d" providerId="LiveId" clId="{1CA4CD4A-226E-46DB-BCB2-72E2AFF2F7BB}" dt="2025-07-29T11:36:34.578" v="31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1CA4CD4A-226E-46DB-BCB2-72E2AFF2F7BB}" dt="2025-07-29T11:36:54.432" v="34" actId="207"/>
        <pc:sldMkLst>
          <pc:docMk/>
          <pc:sldMk cId="3350469936" sldId="263"/>
        </pc:sldMkLst>
        <pc:spChg chg="mod">
          <ac:chgData name="Krishna Kant Dubey" userId="cd28fa1e1902c48d" providerId="LiveId" clId="{1CA4CD4A-226E-46DB-BCB2-72E2AFF2F7BB}" dt="2025-07-29T11:36:54.432" v="34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modSp mod">
        <pc:chgData name="Krishna Kant Dubey" userId="cd28fa1e1902c48d" providerId="LiveId" clId="{1CA4CD4A-226E-46DB-BCB2-72E2AFF2F7BB}" dt="2025-07-29T11:38:25.655" v="36" actId="207"/>
        <pc:sldMkLst>
          <pc:docMk/>
          <pc:sldMk cId="4209005451" sldId="264"/>
        </pc:sldMkLst>
        <pc:spChg chg="mod">
          <ac:chgData name="Krishna Kant Dubey" userId="cd28fa1e1902c48d" providerId="LiveId" clId="{1CA4CD4A-226E-46DB-BCB2-72E2AFF2F7BB}" dt="2025-07-29T11:38:25.655" v="36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D3A3EA2F-58BA-456C-85B5-0571BF5FE100}"/>
    <pc:docChg chg="modSld">
      <pc:chgData name="Krishna Kant Dubey" userId="cd28fa1e1902c48d" providerId="LiveId" clId="{D3A3EA2F-58BA-456C-85B5-0571BF5FE100}" dt="2025-07-29T12:05:56.407" v="18" actId="207"/>
      <pc:docMkLst>
        <pc:docMk/>
      </pc:docMkLst>
      <pc:sldChg chg="modSp mod">
        <pc:chgData name="Krishna Kant Dubey" userId="cd28fa1e1902c48d" providerId="LiveId" clId="{D3A3EA2F-58BA-456C-85B5-0571BF5FE100}" dt="2025-07-29T12:05:56.407" v="18" actId="207"/>
        <pc:sldMkLst>
          <pc:docMk/>
          <pc:sldMk cId="3350469936" sldId="263"/>
        </pc:sldMkLst>
        <pc:spChg chg="mod">
          <ac:chgData name="Krishna Kant Dubey" userId="cd28fa1e1902c48d" providerId="LiveId" clId="{D3A3EA2F-58BA-456C-85B5-0571BF5FE100}" dt="2025-07-29T12:05:56.407" v="18" actId="207"/>
          <ac:spMkLst>
            <pc:docMk/>
            <pc:sldMk cId="3350469936" sldId="263"/>
            <ac:spMk id="12" creationId="{EE9FD3CC-6F65-682A-12FF-197EAF92FF63}"/>
          </ac:spMkLst>
        </pc:spChg>
      </pc:sldChg>
    </pc:docChg>
  </pc:docChgLst>
  <pc:docChgLst>
    <pc:chgData name="Krishna Kant Dubey" userId="cd28fa1e1902c48d" providerId="LiveId" clId="{2678D9A0-40E2-403D-A28D-61660E07478D}"/>
    <pc:docChg chg="delSld modSld">
      <pc:chgData name="Krishna Kant Dubey" userId="cd28fa1e1902c48d" providerId="LiveId" clId="{2678D9A0-40E2-403D-A28D-61660E07478D}" dt="2025-07-29T10:14:13.649" v="47" actId="20577"/>
      <pc:docMkLst>
        <pc:docMk/>
      </pc:docMkLst>
      <pc:sldChg chg="modSp mod">
        <pc:chgData name="Krishna Kant Dubey" userId="cd28fa1e1902c48d" providerId="LiveId" clId="{2678D9A0-40E2-403D-A28D-61660E07478D}" dt="2025-07-29T10:10:47.605" v="4" actId="207"/>
        <pc:sldMkLst>
          <pc:docMk/>
          <pc:sldMk cId="1080327146" sldId="256"/>
        </pc:sldMkLst>
        <pc:spChg chg="mod">
          <ac:chgData name="Krishna Kant Dubey" userId="cd28fa1e1902c48d" providerId="LiveId" clId="{2678D9A0-40E2-403D-A28D-61660E07478D}" dt="2025-07-29T10:10:47.605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678D9A0-40E2-403D-A28D-61660E07478D}" dt="2025-07-29T10:12:17.644" v="36" actId="207"/>
        <pc:sldMkLst>
          <pc:docMk/>
          <pc:sldMk cId="2701513036" sldId="259"/>
        </pc:sldMkLst>
        <pc:spChg chg="mod">
          <ac:chgData name="Krishna Kant Dubey" userId="cd28fa1e1902c48d" providerId="LiveId" clId="{2678D9A0-40E2-403D-A28D-61660E07478D}" dt="2025-07-29T10:12:17.644" v="3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678D9A0-40E2-403D-A28D-61660E07478D}" dt="2025-07-29T10:14:13.649" v="47" actId="20577"/>
        <pc:sldMkLst>
          <pc:docMk/>
          <pc:sldMk cId="131540703" sldId="260"/>
        </pc:sldMkLst>
        <pc:spChg chg="mod">
          <ac:chgData name="Krishna Kant Dubey" userId="cd28fa1e1902c48d" providerId="LiveId" clId="{2678D9A0-40E2-403D-A28D-61660E07478D}" dt="2025-07-29T10:14:13.649" v="47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678D9A0-40E2-403D-A28D-61660E07478D}" dt="2025-07-29T10:13:48.825" v="45" actId="207"/>
        <pc:sldMkLst>
          <pc:docMk/>
          <pc:sldMk cId="3330773394" sldId="262"/>
        </pc:sldMkLst>
        <pc:spChg chg="mod">
          <ac:chgData name="Krishna Kant Dubey" userId="cd28fa1e1902c48d" providerId="LiveId" clId="{2678D9A0-40E2-403D-A28D-61660E07478D}" dt="2025-07-29T10:13:48.825" v="45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678D9A0-40E2-403D-A28D-61660E07478D}" dt="2025-07-29T10:13:55.395" v="46" actId="207"/>
        <pc:sldMkLst>
          <pc:docMk/>
          <pc:sldMk cId="3350469936" sldId="263"/>
        </pc:sldMkLst>
        <pc:spChg chg="mod">
          <ac:chgData name="Krishna Kant Dubey" userId="cd28fa1e1902c48d" providerId="LiveId" clId="{2678D9A0-40E2-403D-A28D-61660E07478D}" dt="2025-07-29T10:13:55.395" v="46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678D9A0-40E2-403D-A28D-61660E07478D}" dt="2025-07-29T10:13:23.039" v="43" actId="2696"/>
        <pc:sldMkLst>
          <pc:docMk/>
          <pc:sldMk cId="1191216205" sldId="264"/>
        </pc:sldMkLst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05B8AE0E-99A4-4BAB-85B6-4BDF61C552A5}"/>
    <pc:docChg chg="undo custSel delSld modSld">
      <pc:chgData name="Krishna Kant Dubey" userId="cd28fa1e1902c48d" providerId="LiveId" clId="{05B8AE0E-99A4-4BAB-85B6-4BDF61C552A5}" dt="2025-07-29T07:38:25.690" v="54" actId="20577"/>
      <pc:docMkLst>
        <pc:docMk/>
      </pc:docMkLst>
      <pc:sldChg chg="modSp mod">
        <pc:chgData name="Krishna Kant Dubey" userId="cd28fa1e1902c48d" providerId="LiveId" clId="{05B8AE0E-99A4-4BAB-85B6-4BDF61C552A5}" dt="2025-07-29T07:08:08.659" v="6" actId="113"/>
        <pc:sldMkLst>
          <pc:docMk/>
          <pc:sldMk cId="1080327146" sldId="256"/>
        </pc:sldMkLst>
        <pc:spChg chg="mod">
          <ac:chgData name="Krishna Kant Dubey" userId="cd28fa1e1902c48d" providerId="LiveId" clId="{05B8AE0E-99A4-4BAB-85B6-4BDF61C552A5}" dt="2025-07-29T07:08:08.659" v="6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05B8AE0E-99A4-4BAB-85B6-4BDF61C552A5}" dt="2025-07-29T07:11:15.734" v="17" actId="207"/>
        <pc:sldMkLst>
          <pc:docMk/>
          <pc:sldMk cId="2701513036" sldId="259"/>
        </pc:sldMkLst>
        <pc:spChg chg="mod">
          <ac:chgData name="Krishna Kant Dubey" userId="cd28fa1e1902c48d" providerId="LiveId" clId="{05B8AE0E-99A4-4BAB-85B6-4BDF61C552A5}" dt="2025-07-29T07:11:15.734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05B8AE0E-99A4-4BAB-85B6-4BDF61C552A5}" dt="2025-07-29T07:38:25.690" v="54" actId="20577"/>
        <pc:sldMkLst>
          <pc:docMk/>
          <pc:sldMk cId="131540703" sldId="260"/>
        </pc:sldMkLst>
        <pc:spChg chg="mod">
          <ac:chgData name="Krishna Kant Dubey" userId="cd28fa1e1902c48d" providerId="LiveId" clId="{05B8AE0E-99A4-4BAB-85B6-4BDF61C552A5}" dt="2025-07-29T07:38:25.690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05B8AE0E-99A4-4BAB-85B6-4BDF61C552A5}" dt="2025-07-29T07:11:36.257" v="2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05B8AE0E-99A4-4BAB-85B6-4BDF61C552A5}" dt="2025-07-29T07:11:58.488" v="23" actId="207"/>
        <pc:sldMkLst>
          <pc:docMk/>
          <pc:sldMk cId="1337943040" sldId="267"/>
        </pc:sldMkLst>
        <pc:spChg chg="mod">
          <ac:chgData name="Krishna Kant Dubey" userId="cd28fa1e1902c48d" providerId="LiveId" clId="{05B8AE0E-99A4-4BAB-85B6-4BDF61C552A5}" dt="2025-07-29T07:11:58.488" v="23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05B8AE0E-99A4-4BAB-85B6-4BDF61C552A5}" dt="2025-07-29T07:12:21.365" v="26" actId="207"/>
        <pc:sldMkLst>
          <pc:docMk/>
          <pc:sldMk cId="1452049137" sldId="268"/>
        </pc:sldMkLst>
        <pc:spChg chg="mod">
          <ac:chgData name="Krishna Kant Dubey" userId="cd28fa1e1902c48d" providerId="LiveId" clId="{05B8AE0E-99A4-4BAB-85B6-4BDF61C552A5}" dt="2025-07-29T07:12:21.365" v="26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05B8AE0E-99A4-4BAB-85B6-4BDF61C552A5}" dt="2025-07-29T07:27:33.170" v="27" actId="2696"/>
        <pc:sldMkLst>
          <pc:docMk/>
          <pc:sldMk cId="141174202" sldId="269"/>
        </pc:sldMkLst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1FA244CE-4C1D-4D01-A728-E561482858C2}"/>
    <pc:docChg chg="undo custSel modSld">
      <pc:chgData name="Krishna Kant Dubey" userId="cd28fa1e1902c48d" providerId="LiveId" clId="{1FA244CE-4C1D-4D01-A728-E561482858C2}" dt="2025-07-29T07:50:26.302" v="62" actId="207"/>
      <pc:docMkLst>
        <pc:docMk/>
      </pc:docMkLst>
      <pc:sldChg chg="modSp mod">
        <pc:chgData name="Krishna Kant Dubey" userId="cd28fa1e1902c48d" providerId="LiveId" clId="{1FA244CE-4C1D-4D01-A728-E561482858C2}" dt="2025-07-29T07:50:26.302" v="62" actId="207"/>
        <pc:sldMkLst>
          <pc:docMk/>
          <pc:sldMk cId="1337943040" sldId="267"/>
        </pc:sldMkLst>
        <pc:spChg chg="mod">
          <ac:chgData name="Krishna Kant Dubey" userId="cd28fa1e1902c48d" providerId="LiveId" clId="{1FA244CE-4C1D-4D01-A728-E561482858C2}" dt="2025-07-29T07:50:26.302" v="62" actId="20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1FA244CE-4C1D-4D01-A728-E561482858C2}" dt="2025-07-29T07:48:24.612" v="4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1FA244CE-4C1D-4D01-A728-E561482858C2}" dt="2025-07-29T07:44:56.095" v="29" actId="207"/>
        <pc:sldMkLst>
          <pc:docMk/>
          <pc:sldMk cId="1452049137" sldId="268"/>
        </pc:sldMkLst>
        <pc:spChg chg="mod">
          <ac:chgData name="Krishna Kant Dubey" userId="cd28fa1e1902c48d" providerId="LiveId" clId="{1FA244CE-4C1D-4D01-A728-E561482858C2}" dt="2025-07-29T07:44:56.095" v="29" actId="207"/>
          <ac:spMkLst>
            <pc:docMk/>
            <pc:sldMk cId="1452049137" sldId="268"/>
            <ac:spMk id="12" creationId="{9558CEDF-FCDA-E928-046C-EA4395C2972C}"/>
          </ac:spMkLst>
        </pc:spChg>
      </pc:sldChg>
    </pc:docChg>
  </pc:docChgLst>
  <pc:docChgLst>
    <pc:chgData name="Krishna Kant Dubey" userId="cd28fa1e1902c48d" providerId="LiveId" clId="{C438FD78-92E1-4084-9DC2-E5F5C7DBE585}"/>
    <pc:docChg chg="delSld modSld">
      <pc:chgData name="Krishna Kant Dubey" userId="cd28fa1e1902c48d" providerId="LiveId" clId="{C438FD78-92E1-4084-9DC2-E5F5C7DBE585}" dt="2025-07-29T06:45:18.034" v="30" actId="2696"/>
      <pc:docMkLst>
        <pc:docMk/>
      </pc:docMkLst>
      <pc:sldChg chg="modSp mod">
        <pc:chgData name="Krishna Kant Dubey" userId="cd28fa1e1902c48d" providerId="LiveId" clId="{C438FD78-92E1-4084-9DC2-E5F5C7DBE585}" dt="2025-07-29T06:45:04.304" v="29" actId="207"/>
        <pc:sldMkLst>
          <pc:docMk/>
          <pc:sldMk cId="1452049137" sldId="268"/>
        </pc:sldMkLst>
        <pc:spChg chg="mod">
          <ac:chgData name="Krishna Kant Dubey" userId="cd28fa1e1902c48d" providerId="LiveId" clId="{C438FD78-92E1-4084-9DC2-E5F5C7DBE585}" dt="2025-07-29T06:45:04.304" v="29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2236659342" sldId="269"/>
        </pc:sldMkLst>
      </pc:sldChg>
      <pc:sldChg chg="del">
        <pc:chgData name="Krishna Kant Dubey" userId="cd28fa1e1902c48d" providerId="LiveId" clId="{C438FD78-92E1-4084-9DC2-E5F5C7DBE585}" dt="2025-07-29T06:45:18.034" v="30" actId="2696"/>
        <pc:sldMkLst>
          <pc:docMk/>
          <pc:sldMk cId="3369887224" sldId="270"/>
        </pc:sldMkLst>
      </pc:sldChg>
    </pc:docChg>
  </pc:docChgLst>
  <pc:docChgLst>
    <pc:chgData name="Krishna Kant Dubey" userId="cd28fa1e1902c48d" providerId="LiveId" clId="{28E6F291-1008-4070-AD61-870EFC9D96BE}"/>
    <pc:docChg chg="undo custSel delSld modSld">
      <pc:chgData name="Krishna Kant Dubey" userId="cd28fa1e1902c48d" providerId="LiveId" clId="{28E6F291-1008-4070-AD61-870EFC9D96BE}" dt="2025-07-29T11:47:32.506" v="33" actId="14100"/>
      <pc:docMkLst>
        <pc:docMk/>
      </pc:docMkLst>
      <pc:sldChg chg="modSp mod">
        <pc:chgData name="Krishna Kant Dubey" userId="cd28fa1e1902c48d" providerId="LiveId" clId="{28E6F291-1008-4070-AD61-870EFC9D96BE}" dt="2025-07-29T11:40:55.031" v="7" actId="207"/>
        <pc:sldMkLst>
          <pc:docMk/>
          <pc:sldMk cId="1080327146" sldId="256"/>
        </pc:sldMkLst>
        <pc:spChg chg="mod">
          <ac:chgData name="Krishna Kant Dubey" userId="cd28fa1e1902c48d" providerId="LiveId" clId="{28E6F291-1008-4070-AD61-870EFC9D96BE}" dt="2025-07-29T11:40:55.031" v="7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8E6F291-1008-4070-AD61-870EFC9D96BE}" dt="2025-07-29T11:42:49.993" v="17" actId="207"/>
        <pc:sldMkLst>
          <pc:docMk/>
          <pc:sldMk cId="2701513036" sldId="259"/>
        </pc:sldMkLst>
        <pc:spChg chg="mod">
          <ac:chgData name="Krishna Kant Dubey" userId="cd28fa1e1902c48d" providerId="LiveId" clId="{28E6F291-1008-4070-AD61-870EFC9D96BE}" dt="2025-07-29T11:42:49.993" v="1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8E6F291-1008-4070-AD61-870EFC9D96BE}" dt="2025-07-29T11:46:25.410" v="31" actId="14100"/>
        <pc:sldMkLst>
          <pc:docMk/>
          <pc:sldMk cId="131540703" sldId="260"/>
        </pc:sldMkLst>
        <pc:spChg chg="mod">
          <ac:chgData name="Krishna Kant Dubey" userId="cd28fa1e1902c48d" providerId="LiveId" clId="{28E6F291-1008-4070-AD61-870EFC9D96BE}" dt="2025-07-29T11:46:25.410" v="31" actId="14100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28E6F291-1008-4070-AD61-870EFC9D96BE}" dt="2025-07-29T11:44:48.758" v="25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8E6F291-1008-4070-AD61-870EFC9D96BE}" dt="2025-07-29T11:47:32.506" v="33" actId="14100"/>
        <pc:sldMkLst>
          <pc:docMk/>
          <pc:sldMk cId="3330773394" sldId="262"/>
        </pc:sldMkLst>
        <pc:spChg chg="mod">
          <ac:chgData name="Krishna Kant Dubey" userId="cd28fa1e1902c48d" providerId="LiveId" clId="{28E6F291-1008-4070-AD61-870EFC9D96BE}" dt="2025-07-29T11:47:32.506" v="33" actId="14100"/>
          <ac:spMkLst>
            <pc:docMk/>
            <pc:sldMk cId="3330773394" sldId="262"/>
            <ac:spMk id="4" creationId="{8EBF18CC-8DBF-36D9-0652-8301D53C1555}"/>
          </ac:spMkLst>
        </pc:spChg>
        <pc:spChg chg="mod">
          <ac:chgData name="Krishna Kant Dubey" userId="cd28fa1e1902c48d" providerId="LiveId" clId="{28E6F291-1008-4070-AD61-870EFC9D96BE}" dt="2025-07-29T11:47:21.563" v="32" actId="20577"/>
          <ac:spMkLst>
            <pc:docMk/>
            <pc:sldMk cId="3330773394" sldId="262"/>
            <ac:spMk id="12" creationId="{D312D6C9-9973-7428-FC0F-DB48DEB1B4A3}"/>
          </ac:spMkLst>
        </pc:spChg>
      </pc:sldChg>
      <pc:sldChg chg="modSp mod">
        <pc:chgData name="Krishna Kant Dubey" userId="cd28fa1e1902c48d" providerId="LiveId" clId="{28E6F291-1008-4070-AD61-870EFC9D96BE}" dt="2025-07-29T11:45:37.952" v="29" actId="207"/>
        <pc:sldMkLst>
          <pc:docMk/>
          <pc:sldMk cId="3350469936" sldId="263"/>
        </pc:sldMkLst>
        <pc:spChg chg="mod">
          <ac:chgData name="Krishna Kant Dubey" userId="cd28fa1e1902c48d" providerId="LiveId" clId="{28E6F291-1008-4070-AD61-870EFC9D96BE}" dt="2025-07-29T11:45:33.117" v="28" actId="14100"/>
          <ac:spMkLst>
            <pc:docMk/>
            <pc:sldMk cId="3350469936" sldId="263"/>
            <ac:spMk id="4" creationId="{F02F5372-C959-518E-9D59-328034A600CB}"/>
          </ac:spMkLst>
        </pc:spChg>
        <pc:spChg chg="mod">
          <ac:chgData name="Krishna Kant Dubey" userId="cd28fa1e1902c48d" providerId="LiveId" clId="{28E6F291-1008-4070-AD61-870EFC9D96BE}" dt="2025-07-29T11:45:37.952" v="29" actId="207"/>
          <ac:spMkLst>
            <pc:docMk/>
            <pc:sldMk cId="3350469936" sldId="263"/>
            <ac:spMk id="12" creationId="{EE9FD3CC-6F65-682A-12FF-197EAF92FF63}"/>
          </ac:spMkLst>
        </pc:spChg>
      </pc:sldChg>
      <pc:sldChg chg="del">
        <pc:chgData name="Krishna Kant Dubey" userId="cd28fa1e1902c48d" providerId="LiveId" clId="{28E6F291-1008-4070-AD61-870EFC9D96BE}" dt="2025-07-29T11:45:56.204" v="30" actId="2696"/>
        <pc:sldMkLst>
          <pc:docMk/>
          <pc:sldMk cId="4209005451" sldId="264"/>
        </pc:sldMkLst>
      </pc:sldChg>
    </pc:docChg>
  </pc:docChgLst>
  <pc:docChgLst>
    <pc:chgData name="Krishna Kant Dubey" userId="cd28fa1e1902c48d" providerId="LiveId" clId="{87529759-28E7-4C2D-8B19-D21AA0F1121A}"/>
    <pc:docChg chg="custSel modSld">
      <pc:chgData name="Krishna Kant Dubey" userId="cd28fa1e1902c48d" providerId="LiveId" clId="{87529759-28E7-4C2D-8B19-D21AA0F1121A}" dt="2025-07-29T11:24:00.592" v="33" actId="207"/>
      <pc:docMkLst>
        <pc:docMk/>
      </pc:docMkLst>
      <pc:sldChg chg="modSp mod">
        <pc:chgData name="Krishna Kant Dubey" userId="cd28fa1e1902c48d" providerId="LiveId" clId="{87529759-28E7-4C2D-8B19-D21AA0F1121A}" dt="2025-07-29T11:24:00.592" v="33" actId="207"/>
        <pc:sldMkLst>
          <pc:docMk/>
          <pc:sldMk cId="4209005451" sldId="264"/>
        </pc:sldMkLst>
        <pc:spChg chg="mod">
          <ac:chgData name="Krishna Kant Dubey" userId="cd28fa1e1902c48d" providerId="LiveId" clId="{87529759-28E7-4C2D-8B19-D21AA0F1121A}" dt="2025-07-29T11:24:00.592" v="33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0AF73799-139D-447B-9EC1-9B1C10F66229}"/>
    <pc:docChg chg="undo custSel modSld">
      <pc:chgData name="Krishna Kant Dubey" userId="cd28fa1e1902c48d" providerId="LiveId" clId="{0AF73799-139D-447B-9EC1-9B1C10F66229}" dt="2025-07-29T08:23:11.758" v="35" actId="207"/>
      <pc:docMkLst>
        <pc:docMk/>
      </pc:docMkLst>
      <pc:sldChg chg="modSp mod">
        <pc:chgData name="Krishna Kant Dubey" userId="cd28fa1e1902c48d" providerId="LiveId" clId="{0AF73799-139D-447B-9EC1-9B1C10F66229}" dt="2025-07-29T08:21:33.579" v="32" actId="207"/>
        <pc:sldMkLst>
          <pc:docMk/>
          <pc:sldMk cId="1933397522" sldId="263"/>
        </pc:sldMkLst>
        <pc:spChg chg="mod">
          <ac:chgData name="Krishna Kant Dubey" userId="cd28fa1e1902c48d" providerId="LiveId" clId="{0AF73799-139D-447B-9EC1-9B1C10F66229}" dt="2025-07-29T08:21:33.579" v="32" actId="207"/>
          <ac:spMkLst>
            <pc:docMk/>
            <pc:sldMk cId="1933397522" sldId="263"/>
            <ac:spMk id="12" creationId="{F12FA239-5FDB-1A98-5724-4E274765B92E}"/>
          </ac:spMkLst>
        </pc:spChg>
      </pc:sldChg>
      <pc:sldChg chg="modSp mod">
        <pc:chgData name="Krishna Kant Dubey" userId="cd28fa1e1902c48d" providerId="LiveId" clId="{0AF73799-139D-447B-9EC1-9B1C10F66229}" dt="2025-07-29T08:23:11.758" v="35" actId="207"/>
        <pc:sldMkLst>
          <pc:docMk/>
          <pc:sldMk cId="3032223644" sldId="264"/>
        </pc:sldMkLst>
        <pc:spChg chg="mod">
          <ac:chgData name="Krishna Kant Dubey" userId="cd28fa1e1902c48d" providerId="LiveId" clId="{0AF73799-139D-447B-9EC1-9B1C10F66229}" dt="2025-07-29T08:23:11.758" v="35" actId="207"/>
          <ac:spMkLst>
            <pc:docMk/>
            <pc:sldMk cId="3032223644" sldId="264"/>
            <ac:spMk id="12" creationId="{404A948E-A521-B21F-DCC9-EB5E58552246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  <pc:docChgLst>
    <pc:chgData name="Krishna Kant Dubey" userId="cd28fa1e1902c48d" providerId="LiveId" clId="{42F0AA50-E396-46B7-AF60-2EF058D956E3}"/>
    <pc:docChg chg="delSld modSld">
      <pc:chgData name="Krishna Kant Dubey" userId="cd28fa1e1902c48d" providerId="LiveId" clId="{42F0AA50-E396-46B7-AF60-2EF058D956E3}" dt="2025-07-29T08:32:01.173" v="25" actId="2696"/>
      <pc:docMkLst>
        <pc:docMk/>
      </pc:docMkLst>
      <pc:sldChg chg="modSp mod">
        <pc:chgData name="Krishna Kant Dubey" userId="cd28fa1e1902c48d" providerId="LiveId" clId="{42F0AA50-E396-46B7-AF60-2EF058D956E3}" dt="2025-07-29T08:31:37.722" v="24" actId="207"/>
        <pc:sldMkLst>
          <pc:docMk/>
          <pc:sldMk cId="3330773394" sldId="262"/>
        </pc:sldMkLst>
        <pc:spChg chg="mod">
          <ac:chgData name="Krishna Kant Dubey" userId="cd28fa1e1902c48d" providerId="LiveId" clId="{42F0AA50-E396-46B7-AF60-2EF058D956E3}" dt="2025-07-29T08:31:37.722" v="24" actId="207"/>
          <ac:spMkLst>
            <pc:docMk/>
            <pc:sldMk cId="3330773394" sldId="262"/>
            <ac:spMk id="12" creationId="{D312D6C9-9973-7428-FC0F-DB48DEB1B4A3}"/>
          </ac:spMkLst>
        </pc:spChg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1933397522" sldId="263"/>
        </pc:sldMkLst>
      </pc:sldChg>
      <pc:sldChg chg="del">
        <pc:chgData name="Krishna Kant Dubey" userId="cd28fa1e1902c48d" providerId="LiveId" clId="{42F0AA50-E396-46B7-AF60-2EF058D956E3}" dt="2025-07-29T08:32:01.173" v="25" actId="2696"/>
        <pc:sldMkLst>
          <pc:docMk/>
          <pc:sldMk cId="3032223644" sldId="264"/>
        </pc:sldMkLst>
      </pc:sldChg>
    </pc:docChg>
  </pc:docChgLst>
  <pc:docChgLst>
    <pc:chgData name="Krishna Kant Dubey" userId="cd28fa1e1902c48d" providerId="LiveId" clId="{2531AA5D-60F8-48C3-8124-994760A4821F}"/>
    <pc:docChg chg="modSld">
      <pc:chgData name="Krishna Kant Dubey" userId="cd28fa1e1902c48d" providerId="LiveId" clId="{2531AA5D-60F8-48C3-8124-994760A4821F}" dt="2025-07-29T10:59:17.341" v="28" actId="207"/>
      <pc:docMkLst>
        <pc:docMk/>
      </pc:docMkLst>
      <pc:sldChg chg="modSp mod">
        <pc:chgData name="Krishna Kant Dubey" userId="cd28fa1e1902c48d" providerId="LiveId" clId="{2531AA5D-60F8-48C3-8124-994760A4821F}" dt="2025-07-29T10:59:17.341" v="28" actId="207"/>
        <pc:sldMkLst>
          <pc:docMk/>
          <pc:sldMk cId="4209005451" sldId="264"/>
        </pc:sldMkLst>
        <pc:spChg chg="mod">
          <ac:chgData name="Krishna Kant Dubey" userId="cd28fa1e1902c48d" providerId="LiveId" clId="{2531AA5D-60F8-48C3-8124-994760A4821F}" dt="2025-07-29T10:59:17.341" v="28" actId="207"/>
          <ac:spMkLst>
            <pc:docMk/>
            <pc:sldMk cId="4209005451" sldId="264"/>
            <ac:spMk id="12" creationId="{71882CCD-DFA1-A115-D347-698756017474}"/>
          </ac:spMkLst>
        </pc:sp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Setting up Master-Agent Architecture with Puppet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Install Puppet master on a centralized server and Puppet agent on client nodes</a:t>
            </a:r>
          </a:p>
          <a:p>
            <a:r>
              <a:rPr lang="en-US" b="1" dirty="0">
                <a:solidFill>
                  <a:srgbClr val="002060"/>
                </a:solidFill>
              </a:rPr>
              <a:t>Configure Puppet master to manage agent nodes and distribute configurations</a:t>
            </a:r>
          </a:p>
          <a:p>
            <a:r>
              <a:rPr lang="en-US" b="1" dirty="0">
                <a:solidFill>
                  <a:srgbClr val="002060"/>
                </a:solidFill>
              </a:rPr>
              <a:t>Define manifests and apply them to agent nodes to enforce desired configurations</a:t>
            </a:r>
            <a:br>
              <a:rPr lang="en-US" dirty="0"/>
            </a:b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Install Puppet master on a centralized server and Puppet agent on client nodes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3062"/>
            <a:ext cx="10515600" cy="3223900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7C01-CF11-D1A4-2ECD-586F4418A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0E52AA-6206-5F38-2F0E-7FC5A12B2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D312D6C9-9973-7428-FC0F-DB48DEB1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Configure Puppet master to manage agent nodes and distribute configurations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18CC-8DBF-36D9-0652-8301D53C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3161"/>
            <a:ext cx="10515600" cy="3373801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73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B91B4-53AA-4173-C05E-743A0CBE0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6E45A01-48AF-E5E6-308D-D893D3289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E9FD3CC-6F65-682A-12FF-197EAF92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591714"/>
            <a:ext cx="10929079" cy="3585247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Define manifests and apply them to agent nodes to enforce desired configurations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F5372-C959-518E-9D59-328034A60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93102"/>
            <a:ext cx="10515600" cy="3283860"/>
          </a:xfrm>
        </p:spPr>
        <p:txBody>
          <a:bodyPr/>
          <a:lstStyle/>
          <a:p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469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238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Setting up Master-Agent Architecture with Puppet</vt:lpstr>
      <vt:lpstr>Agenda</vt:lpstr>
      <vt:lpstr>                  Install Puppet master on a centralized server and Puppet agent on client nodes                             </vt:lpstr>
      <vt:lpstr>                     Configure Puppet master to manage agent nodes and distribute configurations                                </vt:lpstr>
      <vt:lpstr>                      Define manifests and apply them to agent nodes to enforce desired configurations               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2025-07-29T12:06:06Z</dcterms:modified>
</cp:coreProperties>
</file>