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409D6085-8B4B-401F-8B00-77021A2135FE}"/>
    <pc:docChg chg="undo custSel modSld">
      <pc:chgData name="Krishna Kant Dubey" userId="cd28fa1e1902c48d" providerId="LiveId" clId="{409D6085-8B4B-401F-8B00-77021A2135FE}" dt="2025-07-29T12:00:52.451" v="38" actId="207"/>
      <pc:docMkLst>
        <pc:docMk/>
      </pc:docMkLst>
      <pc:sldChg chg="modSp mod">
        <pc:chgData name="Krishna Kant Dubey" userId="cd28fa1e1902c48d" providerId="LiveId" clId="{409D6085-8B4B-401F-8B00-77021A2135FE}" dt="2025-07-29T11:57:58.352" v="5" actId="207"/>
        <pc:sldMkLst>
          <pc:docMk/>
          <pc:sldMk cId="1080327146" sldId="256"/>
        </pc:sldMkLst>
        <pc:spChg chg="mod">
          <ac:chgData name="Krishna Kant Dubey" userId="cd28fa1e1902c48d" providerId="LiveId" clId="{409D6085-8B4B-401F-8B00-77021A2135FE}" dt="2025-07-29T11:57:58.35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09D6085-8B4B-401F-8B00-77021A2135FE}" dt="2025-07-29T11:59:13.357" v="27" actId="207"/>
        <pc:sldMkLst>
          <pc:docMk/>
          <pc:sldMk cId="2701513036" sldId="259"/>
        </pc:sldMkLst>
        <pc:spChg chg="mod">
          <ac:chgData name="Krishna Kant Dubey" userId="cd28fa1e1902c48d" providerId="LiveId" clId="{409D6085-8B4B-401F-8B00-77021A2135FE}" dt="2025-07-29T11:59:13.357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09D6085-8B4B-401F-8B00-77021A2135FE}" dt="2025-07-29T12:00:20.883" v="35" actId="207"/>
        <pc:sldMkLst>
          <pc:docMk/>
          <pc:sldMk cId="131540703" sldId="260"/>
        </pc:sldMkLst>
        <pc:spChg chg="mod">
          <ac:chgData name="Krishna Kant Dubey" userId="cd28fa1e1902c48d" providerId="LiveId" clId="{409D6085-8B4B-401F-8B00-77021A2135FE}" dt="2025-07-29T12:00:20.883" v="3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09D6085-8B4B-401F-8B00-77021A2135FE}" dt="2025-07-29T12:00:14.666" v="34" actId="20577"/>
        <pc:sldMkLst>
          <pc:docMk/>
          <pc:sldMk cId="3330773394" sldId="262"/>
        </pc:sldMkLst>
        <pc:spChg chg="mod">
          <ac:chgData name="Krishna Kant Dubey" userId="cd28fa1e1902c48d" providerId="LiveId" clId="{409D6085-8B4B-401F-8B00-77021A2135FE}" dt="2025-07-29T12:00:14.666" v="34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409D6085-8B4B-401F-8B00-77021A2135FE}" dt="2025-07-29T12:00:52.451" v="38" actId="207"/>
        <pc:sldMkLst>
          <pc:docMk/>
          <pc:sldMk cId="3350469936" sldId="263"/>
        </pc:sldMkLst>
        <pc:spChg chg="mod">
          <ac:chgData name="Krishna Kant Dubey" userId="cd28fa1e1902c48d" providerId="LiveId" clId="{409D6085-8B4B-401F-8B00-77021A2135FE}" dt="2025-07-29T12:00:52.451" v="3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9FB477C4-CB8F-4357-A8C2-D22F7FE2CFF5}"/>
    <pc:docChg chg="modSld">
      <pc:chgData name="Krishna Kant Dubey" userId="cd28fa1e1902c48d" providerId="LiveId" clId="{9FB477C4-CB8F-4357-A8C2-D22F7FE2CFF5}" dt="2025-07-29T12:12:58.001" v="24" actId="20577"/>
      <pc:docMkLst>
        <pc:docMk/>
      </pc:docMkLst>
      <pc:sldChg chg="modSp mod">
        <pc:chgData name="Krishna Kant Dubey" userId="cd28fa1e1902c48d" providerId="LiveId" clId="{9FB477C4-CB8F-4357-A8C2-D22F7FE2CFF5}" dt="2025-07-29T12:12:58.001" v="24" actId="20577"/>
        <pc:sldMkLst>
          <pc:docMk/>
          <pc:sldMk cId="1080327146" sldId="256"/>
        </pc:sldMkLst>
        <pc:spChg chg="mod">
          <ac:chgData name="Krishna Kant Dubey" userId="cd28fa1e1902c48d" providerId="LiveId" clId="{9FB477C4-CB8F-4357-A8C2-D22F7FE2CFF5}" dt="2025-07-29T12:12:58.001" v="2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FB477C4-CB8F-4357-A8C2-D22F7FE2CFF5}" dt="2025-07-29T12:10:17.155" v="15" actId="207"/>
        <pc:sldMkLst>
          <pc:docMk/>
          <pc:sldMk cId="2701513036" sldId="259"/>
        </pc:sldMkLst>
        <pc:spChg chg="mod">
          <ac:chgData name="Krishna Kant Dubey" userId="cd28fa1e1902c48d" providerId="LiveId" clId="{9FB477C4-CB8F-4357-A8C2-D22F7FE2CFF5}" dt="2025-07-29T12:10:17.155" v="1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FB477C4-CB8F-4357-A8C2-D22F7FE2CFF5}" dt="2025-07-29T12:12:06.950" v="18" actId="207"/>
        <pc:sldMkLst>
          <pc:docMk/>
          <pc:sldMk cId="131540703" sldId="260"/>
        </pc:sldMkLst>
        <pc:spChg chg="mod">
          <ac:chgData name="Krishna Kant Dubey" userId="cd28fa1e1902c48d" providerId="LiveId" clId="{9FB477C4-CB8F-4357-A8C2-D22F7FE2CFF5}" dt="2025-07-29T12:12:06.950" v="18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FB477C4-CB8F-4357-A8C2-D22F7FE2CFF5}" dt="2025-07-29T12:12:25.951" v="21" actId="207"/>
        <pc:sldMkLst>
          <pc:docMk/>
          <pc:sldMk cId="3330773394" sldId="262"/>
        </pc:sldMkLst>
        <pc:spChg chg="mod">
          <ac:chgData name="Krishna Kant Dubey" userId="cd28fa1e1902c48d" providerId="LiveId" clId="{9FB477C4-CB8F-4357-A8C2-D22F7FE2CFF5}" dt="2025-07-29T12:12:25.951" v="2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FB477C4-CB8F-4357-A8C2-D22F7FE2CFF5}" dt="2025-07-29T12:12:48.678" v="23" actId="207"/>
        <pc:sldMkLst>
          <pc:docMk/>
          <pc:sldMk cId="3350469936" sldId="263"/>
        </pc:sldMkLst>
        <pc:spChg chg="mod">
          <ac:chgData name="Krishna Kant Dubey" userId="cd28fa1e1902c48d" providerId="LiveId" clId="{9FB477C4-CB8F-4357-A8C2-D22F7FE2CFF5}" dt="2025-07-29T12:12:48.678" v="23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F722AF77-462C-428A-B530-8594C6889364}"/>
    <pc:docChg chg="modSld">
      <pc:chgData name="Krishna Kant Dubey" userId="cd28fa1e1902c48d" providerId="LiveId" clId="{F722AF77-462C-428A-B530-8594C6889364}" dt="2025-07-29T11:54:13.664" v="19" actId="207"/>
      <pc:docMkLst>
        <pc:docMk/>
      </pc:docMkLst>
      <pc:sldChg chg="modSp mod">
        <pc:chgData name="Krishna Kant Dubey" userId="cd28fa1e1902c48d" providerId="LiveId" clId="{F722AF77-462C-428A-B530-8594C6889364}" dt="2025-07-29T11:54:13.664" v="19" actId="207"/>
        <pc:sldMkLst>
          <pc:docMk/>
          <pc:sldMk cId="3350469936" sldId="263"/>
        </pc:sldMkLst>
        <pc:spChg chg="mod">
          <ac:chgData name="Krishna Kant Dubey" userId="cd28fa1e1902c48d" providerId="LiveId" clId="{F722AF77-462C-428A-B530-8594C6889364}" dt="2025-07-29T11:54:13.664" v="19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1CA4CD4A-226E-46DB-BCB2-72E2AFF2F7BB}"/>
    <pc:docChg chg="custSel modSld">
      <pc:chgData name="Krishna Kant Dubey" userId="cd28fa1e1902c48d" providerId="LiveId" clId="{1CA4CD4A-226E-46DB-BCB2-72E2AFF2F7BB}" dt="2025-07-29T11:38:25.655" v="36" actId="207"/>
      <pc:docMkLst>
        <pc:docMk/>
      </pc:docMkLst>
      <pc:sldChg chg="modSp mod">
        <pc:chgData name="Krishna Kant Dubey" userId="cd28fa1e1902c48d" providerId="LiveId" clId="{1CA4CD4A-226E-46DB-BCB2-72E2AFF2F7BB}" dt="2025-07-29T11:34:58.842" v="23" actId="207"/>
        <pc:sldMkLst>
          <pc:docMk/>
          <pc:sldMk cId="1080327146" sldId="256"/>
        </pc:sldMkLst>
        <pc:spChg chg="mod">
          <ac:chgData name="Krishna Kant Dubey" userId="cd28fa1e1902c48d" providerId="LiveId" clId="{1CA4CD4A-226E-46DB-BCB2-72E2AFF2F7BB}" dt="2025-07-29T11:34:58.842" v="2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CA4CD4A-226E-46DB-BCB2-72E2AFF2F7BB}" dt="2025-07-29T11:34:12.572" v="15" actId="113"/>
        <pc:sldMkLst>
          <pc:docMk/>
          <pc:sldMk cId="2701513036" sldId="259"/>
        </pc:sldMkLst>
        <pc:spChg chg="mod">
          <ac:chgData name="Krishna Kant Dubey" userId="cd28fa1e1902c48d" providerId="LiveId" clId="{1CA4CD4A-226E-46DB-BCB2-72E2AFF2F7BB}" dt="2025-07-29T11:34:12.572" v="15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CA4CD4A-226E-46DB-BCB2-72E2AFF2F7BB}" dt="2025-07-29T11:35:27.188" v="25" actId="207"/>
        <pc:sldMkLst>
          <pc:docMk/>
          <pc:sldMk cId="131540703" sldId="260"/>
        </pc:sldMkLst>
        <pc:spChg chg="mod">
          <ac:chgData name="Krishna Kant Dubey" userId="cd28fa1e1902c48d" providerId="LiveId" clId="{1CA4CD4A-226E-46DB-BCB2-72E2AFF2F7BB}" dt="2025-07-29T11:35:27.188" v="2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1CA4CD4A-226E-46DB-BCB2-72E2AFF2F7BB}" dt="2025-07-29T11:36:34.578" v="31" actId="207"/>
        <pc:sldMkLst>
          <pc:docMk/>
          <pc:sldMk cId="3330773394" sldId="262"/>
        </pc:sldMkLst>
        <pc:spChg chg="mod">
          <ac:chgData name="Krishna Kant Dubey" userId="cd28fa1e1902c48d" providerId="LiveId" clId="{1CA4CD4A-226E-46DB-BCB2-72E2AFF2F7BB}" dt="2025-07-29T11:36:34.578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1CA4CD4A-226E-46DB-BCB2-72E2AFF2F7BB}" dt="2025-07-29T11:36:54.432" v="34" actId="207"/>
        <pc:sldMkLst>
          <pc:docMk/>
          <pc:sldMk cId="3350469936" sldId="263"/>
        </pc:sldMkLst>
        <pc:spChg chg="mod">
          <ac:chgData name="Krishna Kant Dubey" userId="cd28fa1e1902c48d" providerId="LiveId" clId="{1CA4CD4A-226E-46DB-BCB2-72E2AFF2F7BB}" dt="2025-07-29T11:36:54.43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1CA4CD4A-226E-46DB-BCB2-72E2AFF2F7BB}" dt="2025-07-29T11:38:25.655" v="36" actId="207"/>
        <pc:sldMkLst>
          <pc:docMk/>
          <pc:sldMk cId="4209005451" sldId="264"/>
        </pc:sldMkLst>
        <pc:spChg chg="mod">
          <ac:chgData name="Krishna Kant Dubey" userId="cd28fa1e1902c48d" providerId="LiveId" clId="{1CA4CD4A-226E-46DB-BCB2-72E2AFF2F7BB}" dt="2025-07-29T11:38:25.655" v="36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3A3EA2F-58BA-456C-85B5-0571BF5FE100}"/>
    <pc:docChg chg="modSld">
      <pc:chgData name="Krishna Kant Dubey" userId="cd28fa1e1902c48d" providerId="LiveId" clId="{D3A3EA2F-58BA-456C-85B5-0571BF5FE100}" dt="2025-07-29T12:05:56.407" v="18" actId="207"/>
      <pc:docMkLst>
        <pc:docMk/>
      </pc:docMkLst>
      <pc:sldChg chg="modSp mod">
        <pc:chgData name="Krishna Kant Dubey" userId="cd28fa1e1902c48d" providerId="LiveId" clId="{D3A3EA2F-58BA-456C-85B5-0571BF5FE100}" dt="2025-07-29T12:05:56.407" v="18" actId="207"/>
        <pc:sldMkLst>
          <pc:docMk/>
          <pc:sldMk cId="3350469936" sldId="263"/>
        </pc:sldMkLst>
        <pc:spChg chg="mod">
          <ac:chgData name="Krishna Kant Dubey" userId="cd28fa1e1902c48d" providerId="LiveId" clId="{D3A3EA2F-58BA-456C-85B5-0571BF5FE100}" dt="2025-07-29T12:05:56.407" v="1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28E6F291-1008-4070-AD61-870EFC9D96BE}"/>
    <pc:docChg chg="undo custSel delSld modSld">
      <pc:chgData name="Krishna Kant Dubey" userId="cd28fa1e1902c48d" providerId="LiveId" clId="{28E6F291-1008-4070-AD61-870EFC9D96BE}" dt="2025-07-29T11:47:32.506" v="33" actId="14100"/>
      <pc:docMkLst>
        <pc:docMk/>
      </pc:docMkLst>
      <pc:sldChg chg="modSp mod">
        <pc:chgData name="Krishna Kant Dubey" userId="cd28fa1e1902c48d" providerId="LiveId" clId="{28E6F291-1008-4070-AD61-870EFC9D96BE}" dt="2025-07-29T11:40:55.031" v="7" actId="207"/>
        <pc:sldMkLst>
          <pc:docMk/>
          <pc:sldMk cId="1080327146" sldId="256"/>
        </pc:sldMkLst>
        <pc:spChg chg="mod">
          <ac:chgData name="Krishna Kant Dubey" userId="cd28fa1e1902c48d" providerId="LiveId" clId="{28E6F291-1008-4070-AD61-870EFC9D96BE}" dt="2025-07-29T11:40:55.031" v="7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8E6F291-1008-4070-AD61-870EFC9D96BE}" dt="2025-07-29T11:42:49.993" v="17" actId="207"/>
        <pc:sldMkLst>
          <pc:docMk/>
          <pc:sldMk cId="2701513036" sldId="259"/>
        </pc:sldMkLst>
        <pc:spChg chg="mod">
          <ac:chgData name="Krishna Kant Dubey" userId="cd28fa1e1902c48d" providerId="LiveId" clId="{28E6F291-1008-4070-AD61-870EFC9D96BE}" dt="2025-07-29T11:42:49.993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8E6F291-1008-4070-AD61-870EFC9D96BE}" dt="2025-07-29T11:46:25.410" v="31" actId="14100"/>
        <pc:sldMkLst>
          <pc:docMk/>
          <pc:sldMk cId="131540703" sldId="260"/>
        </pc:sldMkLst>
        <pc:spChg chg="mod">
          <ac:chgData name="Krishna Kant Dubey" userId="cd28fa1e1902c48d" providerId="LiveId" clId="{28E6F291-1008-4070-AD61-870EFC9D96BE}" dt="2025-07-29T11:46:25.410" v="31" actId="14100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28E6F291-1008-4070-AD61-870EFC9D96BE}" dt="2025-07-29T11:44:48.758" v="25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8E6F291-1008-4070-AD61-870EFC9D96BE}" dt="2025-07-29T11:47:32.506" v="33" actId="14100"/>
        <pc:sldMkLst>
          <pc:docMk/>
          <pc:sldMk cId="3330773394" sldId="262"/>
        </pc:sldMkLst>
        <pc:spChg chg="mod">
          <ac:chgData name="Krishna Kant Dubey" userId="cd28fa1e1902c48d" providerId="LiveId" clId="{28E6F291-1008-4070-AD61-870EFC9D96BE}" dt="2025-07-29T11:47:32.506" v="33" actId="14100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28E6F291-1008-4070-AD61-870EFC9D96BE}" dt="2025-07-29T11:47:21.563" v="32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8E6F291-1008-4070-AD61-870EFC9D96BE}" dt="2025-07-29T11:45:37.952" v="29" actId="207"/>
        <pc:sldMkLst>
          <pc:docMk/>
          <pc:sldMk cId="3350469936" sldId="263"/>
        </pc:sldMkLst>
        <pc:spChg chg="mod">
          <ac:chgData name="Krishna Kant Dubey" userId="cd28fa1e1902c48d" providerId="LiveId" clId="{28E6F291-1008-4070-AD61-870EFC9D96BE}" dt="2025-07-29T11:45:33.117" v="28" actId="14100"/>
          <ac:spMkLst>
            <pc:docMk/>
            <pc:sldMk cId="3350469936" sldId="263"/>
            <ac:spMk id="4" creationId="{F02F5372-C959-518E-9D59-328034A600CB}"/>
          </ac:spMkLst>
        </pc:spChg>
        <pc:spChg chg="mod">
          <ac:chgData name="Krishna Kant Dubey" userId="cd28fa1e1902c48d" providerId="LiveId" clId="{28E6F291-1008-4070-AD61-870EFC9D96BE}" dt="2025-07-29T11:45:37.952" v="29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8E6F291-1008-4070-AD61-870EFC9D96BE}" dt="2025-07-29T11:45:56.204" v="30" actId="2696"/>
        <pc:sldMkLst>
          <pc:docMk/>
          <pc:sldMk cId="4209005451" sldId="264"/>
        </pc:sldMkLst>
      </pc:sldChg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Using Playbooks in Ansible for Configuration Management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Define playbooks in YAML format with tasks and roles for managing configurations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Specify hosts and groups in playbooks to apply configurations to remote machines</a:t>
            </a:r>
          </a:p>
          <a:p>
            <a:r>
              <a:rPr lang="en-US" b="1" dirty="0">
                <a:solidFill>
                  <a:srgbClr val="002060"/>
                </a:solidFill>
              </a:rPr>
              <a:t>Sequence multi-tier rollouts by defining dependencies and orchestrating tasks accordingly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playbooks in YAML format with tasks and roles for managing configurations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062"/>
            <a:ext cx="10515600" cy="322390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Specify hosts and groups in playbooks to apply configurations to remote machines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161"/>
            <a:ext cx="10515600" cy="3373801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Sequence multi-tier rollouts by defining dependencies and orchestrating tasks accordingly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102"/>
            <a:ext cx="10515600" cy="328386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241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Using Playbooks in Ansible for Configuration Management</vt:lpstr>
      <vt:lpstr>Agenda</vt:lpstr>
      <vt:lpstr>                   Define playbooks in YAML format with tasks and roles for managing configurations                              </vt:lpstr>
      <vt:lpstr>                      Specify hosts and groups in playbooks to apply configurations to remote machines                                 </vt:lpstr>
      <vt:lpstr>                      Sequence multi-tier rollouts by defining dependencies and orchestrating tasks accordingly 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2025-07-29T12:13:08Z</dcterms:modified>
</cp:coreProperties>
</file>