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6" r:id="rId3"/>
    <p:sldId id="259" r:id="rId4"/>
    <p:sldId id="260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70" r:id="rId13"/>
    <p:sldId id="271" r:id="rId14"/>
    <p:sldId id="275" r:id="rId15"/>
    <p:sldId id="276" r:id="rId16"/>
    <p:sldId id="277" r:id="rId17"/>
    <p:sldId id="278" r:id="rId18"/>
    <p:sldId id="279" r:id="rId19"/>
    <p:sldId id="261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6B2E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60"/>
  </p:normalViewPr>
  <p:slideViewPr>
    <p:cSldViewPr snapToGrid="0">
      <p:cViewPr varScale="1">
        <p:scale>
          <a:sx n="64" d="100"/>
          <a:sy n="64" d="100"/>
        </p:scale>
        <p:origin x="98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rishna Kant Dubey" userId="cd28fa1e1902c48d" providerId="LiveId" clId="{3ED91AC1-AF15-4903-AE7B-4CB0D61E50BD}"/>
    <pc:docChg chg="modSld sldOrd">
      <pc:chgData name="Krishna Kant Dubey" userId="cd28fa1e1902c48d" providerId="LiveId" clId="{3ED91AC1-AF15-4903-AE7B-4CB0D61E50BD}" dt="2025-08-05T09:12:10.028" v="1"/>
      <pc:docMkLst>
        <pc:docMk/>
      </pc:docMkLst>
      <pc:sldChg chg="ord">
        <pc:chgData name="Krishna Kant Dubey" userId="cd28fa1e1902c48d" providerId="LiveId" clId="{3ED91AC1-AF15-4903-AE7B-4CB0D61E50BD}" dt="2025-08-05T09:12:10.028" v="1"/>
        <pc:sldMkLst>
          <pc:docMk/>
          <pc:sldMk cId="465851192" sldId="265"/>
        </pc:sldMkLst>
      </pc:sldChg>
    </pc:docChg>
  </pc:docChgLst>
  <pc:docChgLst>
    <pc:chgData name="Krishna Kant Dubey" userId="cd28fa1e1902c48d" providerId="LiveId" clId="{D66E7EAC-AE87-492A-9EF6-5392BE37986D}"/>
    <pc:docChg chg="custSel addSld delSld modSld">
      <pc:chgData name="Krishna Kant Dubey" userId="cd28fa1e1902c48d" providerId="LiveId" clId="{D66E7EAC-AE87-492A-9EF6-5392BE37986D}" dt="2025-08-04T07:16:36.004" v="292" actId="2696"/>
      <pc:docMkLst>
        <pc:docMk/>
      </pc:docMkLst>
      <pc:sldChg chg="modSp mod">
        <pc:chgData name="Krishna Kant Dubey" userId="cd28fa1e1902c48d" providerId="LiveId" clId="{D66E7EAC-AE87-492A-9EF6-5392BE37986D}" dt="2025-07-30T12:31:37.399" v="24" actId="207"/>
        <pc:sldMkLst>
          <pc:docMk/>
          <pc:sldMk cId="1080327146" sldId="256"/>
        </pc:sldMkLst>
        <pc:spChg chg="mod">
          <ac:chgData name="Krishna Kant Dubey" userId="cd28fa1e1902c48d" providerId="LiveId" clId="{D66E7EAC-AE87-492A-9EF6-5392BE37986D}" dt="2025-07-30T12:31:37.399" v="24" actId="207"/>
          <ac:spMkLst>
            <pc:docMk/>
            <pc:sldMk cId="1080327146" sldId="256"/>
            <ac:spMk id="12" creationId="{941B6D05-14FE-733C-BADE-E07A8CDD1589}"/>
          </ac:spMkLst>
        </pc:spChg>
      </pc:sldChg>
      <pc:sldChg chg="modSp mod">
        <pc:chgData name="Krishna Kant Dubey" userId="cd28fa1e1902c48d" providerId="LiveId" clId="{D66E7EAC-AE87-492A-9EF6-5392BE37986D}" dt="2025-07-30T12:33:18.650" v="32"/>
        <pc:sldMkLst>
          <pc:docMk/>
          <pc:sldMk cId="2701513036" sldId="259"/>
        </pc:sldMkLst>
        <pc:spChg chg="mod">
          <ac:chgData name="Krishna Kant Dubey" userId="cd28fa1e1902c48d" providerId="LiveId" clId="{D66E7EAC-AE87-492A-9EF6-5392BE37986D}" dt="2025-07-30T12:33:18.650" v="32"/>
          <ac:spMkLst>
            <pc:docMk/>
            <pc:sldMk cId="2701513036" sldId="259"/>
            <ac:spMk id="13" creationId="{459108AF-66D9-CD3C-DDCE-0CFFD70B496D}"/>
          </ac:spMkLst>
        </pc:spChg>
      </pc:sldChg>
      <pc:sldChg chg="modSp mod">
        <pc:chgData name="Krishna Kant Dubey" userId="cd28fa1e1902c48d" providerId="LiveId" clId="{D66E7EAC-AE87-492A-9EF6-5392BE37986D}" dt="2025-07-30T12:51:34.254" v="106" actId="20577"/>
        <pc:sldMkLst>
          <pc:docMk/>
          <pc:sldMk cId="131540703" sldId="260"/>
        </pc:sldMkLst>
        <pc:spChg chg="mod">
          <ac:chgData name="Krishna Kant Dubey" userId="cd28fa1e1902c48d" providerId="LiveId" clId="{D66E7EAC-AE87-492A-9EF6-5392BE37986D}" dt="2025-07-30T12:36:30.669" v="76" actId="207"/>
          <ac:spMkLst>
            <pc:docMk/>
            <pc:sldMk cId="131540703" sldId="260"/>
            <ac:spMk id="4" creationId="{578CAB42-7D2A-6EDC-C435-EECC86B0DFC6}"/>
          </ac:spMkLst>
        </pc:spChg>
        <pc:spChg chg="mod">
          <ac:chgData name="Krishna Kant Dubey" userId="cd28fa1e1902c48d" providerId="LiveId" clId="{D66E7EAC-AE87-492A-9EF6-5392BE37986D}" dt="2025-07-30T12:51:34.254" v="106" actId="20577"/>
          <ac:spMkLst>
            <pc:docMk/>
            <pc:sldMk cId="131540703" sldId="260"/>
            <ac:spMk id="12" creationId="{14221AC7-70EF-3E78-7957-84141B5AD992}"/>
          </ac:spMkLst>
        </pc:spChg>
      </pc:sldChg>
      <pc:sldChg chg="modSp mod">
        <pc:chgData name="Krishna Kant Dubey" userId="cd28fa1e1902c48d" providerId="LiveId" clId="{D66E7EAC-AE87-492A-9EF6-5392BE37986D}" dt="2025-07-30T13:10:35.580" v="201" actId="207"/>
        <pc:sldMkLst>
          <pc:docMk/>
          <pc:sldMk cId="1248854694" sldId="262"/>
        </pc:sldMkLst>
        <pc:spChg chg="mod">
          <ac:chgData name="Krishna Kant Dubey" userId="cd28fa1e1902c48d" providerId="LiveId" clId="{D66E7EAC-AE87-492A-9EF6-5392BE37986D}" dt="2025-07-30T13:10:35.580" v="201" actId="207"/>
          <ac:spMkLst>
            <pc:docMk/>
            <pc:sldMk cId="1248854694" sldId="262"/>
            <ac:spMk id="4" creationId="{2DC93587-953D-FBE6-A4B6-5060E75B821F}"/>
          </ac:spMkLst>
        </pc:spChg>
        <pc:spChg chg="mod">
          <ac:chgData name="Krishna Kant Dubey" userId="cd28fa1e1902c48d" providerId="LiveId" clId="{D66E7EAC-AE87-492A-9EF6-5392BE37986D}" dt="2025-07-30T12:38:32.075" v="92" actId="20577"/>
          <ac:spMkLst>
            <pc:docMk/>
            <pc:sldMk cId="1248854694" sldId="262"/>
            <ac:spMk id="12" creationId="{5AF4F4BF-6716-49E6-9582-E583D0D30CE3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2329110552" sldId="263"/>
        </pc:sldMkLst>
      </pc:sldChg>
      <pc:sldChg chg="modSp add mod">
        <pc:chgData name="Krishna Kant Dubey" userId="cd28fa1e1902c48d" providerId="LiveId" clId="{D66E7EAC-AE87-492A-9EF6-5392BE37986D}" dt="2025-07-30T13:09:56.044" v="195" actId="207"/>
        <pc:sldMkLst>
          <pc:docMk/>
          <pc:sldMk cId="2660052111" sldId="263"/>
        </pc:sldMkLst>
        <pc:spChg chg="mod">
          <ac:chgData name="Krishna Kant Dubey" userId="cd28fa1e1902c48d" providerId="LiveId" clId="{D66E7EAC-AE87-492A-9EF6-5392BE37986D}" dt="2025-07-30T13:09:56.044" v="195" actId="207"/>
          <ac:spMkLst>
            <pc:docMk/>
            <pc:sldMk cId="2660052111" sldId="263"/>
            <ac:spMk id="4" creationId="{F4AE14C3-8C25-1D3D-DCD6-A82B15F24B78}"/>
          </ac:spMkLst>
        </pc:spChg>
        <pc:spChg chg="mod">
          <ac:chgData name="Krishna Kant Dubey" userId="cd28fa1e1902c48d" providerId="LiveId" clId="{D66E7EAC-AE87-492A-9EF6-5392BE37986D}" dt="2025-07-30T12:37:40.375" v="87" actId="207"/>
          <ac:spMkLst>
            <pc:docMk/>
            <pc:sldMk cId="2660052111" sldId="263"/>
            <ac:spMk id="12" creationId="{78ACB7A0-3BC5-251C-D931-C89480BA266B}"/>
          </ac:spMkLst>
        </pc:spChg>
      </pc:sldChg>
      <pc:sldChg chg="modSp add mod">
        <pc:chgData name="Krishna Kant Dubey" userId="cd28fa1e1902c48d" providerId="LiveId" clId="{D66E7EAC-AE87-492A-9EF6-5392BE37986D}" dt="2025-07-30T13:12:25.335" v="213" actId="207"/>
        <pc:sldMkLst>
          <pc:docMk/>
          <pc:sldMk cId="233625222" sldId="264"/>
        </pc:sldMkLst>
        <pc:spChg chg="mod">
          <ac:chgData name="Krishna Kant Dubey" userId="cd28fa1e1902c48d" providerId="LiveId" clId="{D66E7EAC-AE87-492A-9EF6-5392BE37986D}" dt="2025-07-30T13:12:25.335" v="213" actId="207"/>
          <ac:spMkLst>
            <pc:docMk/>
            <pc:sldMk cId="233625222" sldId="264"/>
            <ac:spMk id="4" creationId="{515936DB-3871-8056-7D60-37E8C53BA1CB}"/>
          </ac:spMkLst>
        </pc:spChg>
        <pc:spChg chg="mod">
          <ac:chgData name="Krishna Kant Dubey" userId="cd28fa1e1902c48d" providerId="LiveId" clId="{D66E7EAC-AE87-492A-9EF6-5392BE37986D}" dt="2025-07-30T12:37:54.079" v="89" actId="207"/>
          <ac:spMkLst>
            <pc:docMk/>
            <pc:sldMk cId="233625222" sldId="264"/>
            <ac:spMk id="12" creationId="{83F01126-C4CB-CC91-36CA-5DB3D30DC044}"/>
          </ac:spMkLst>
        </pc:spChg>
      </pc:sldChg>
      <pc:sldChg chg="del">
        <pc:chgData name="Krishna Kant Dubey" userId="cd28fa1e1902c48d" providerId="LiveId" clId="{D66E7EAC-AE87-492A-9EF6-5392BE37986D}" dt="2025-07-30T08:31:14.757" v="22" actId="2696"/>
        <pc:sldMkLst>
          <pc:docMk/>
          <pc:sldMk cId="3334215418" sldId="264"/>
        </pc:sldMkLst>
      </pc:sldChg>
      <pc:sldChg chg="modSp add mod">
        <pc:chgData name="Krishna Kant Dubey" userId="cd28fa1e1902c48d" providerId="LiveId" clId="{D66E7EAC-AE87-492A-9EF6-5392BE37986D}" dt="2025-07-30T13:15:17.537" v="228" actId="207"/>
        <pc:sldMkLst>
          <pc:docMk/>
          <pc:sldMk cId="465851192" sldId="265"/>
        </pc:sldMkLst>
        <pc:spChg chg="mod">
          <ac:chgData name="Krishna Kant Dubey" userId="cd28fa1e1902c48d" providerId="LiveId" clId="{D66E7EAC-AE87-492A-9EF6-5392BE37986D}" dt="2025-07-30T13:15:17.537" v="228" actId="207"/>
          <ac:spMkLst>
            <pc:docMk/>
            <pc:sldMk cId="465851192" sldId="265"/>
            <ac:spMk id="4" creationId="{6CB22955-9EF9-81F5-2186-CCABD6BED4F9}"/>
          </ac:spMkLst>
        </pc:spChg>
        <pc:spChg chg="mod">
          <ac:chgData name="Krishna Kant Dubey" userId="cd28fa1e1902c48d" providerId="LiveId" clId="{D66E7EAC-AE87-492A-9EF6-5392BE37986D}" dt="2025-07-30T12:38:10.918" v="91" actId="207"/>
          <ac:spMkLst>
            <pc:docMk/>
            <pc:sldMk cId="465851192" sldId="265"/>
            <ac:spMk id="12" creationId="{68639376-A581-9F83-20E1-7C39D7079336}"/>
          </ac:spMkLst>
        </pc:spChg>
      </pc:sldChg>
      <pc:sldChg chg="modSp add mod">
        <pc:chgData name="Krishna Kant Dubey" userId="cd28fa1e1902c48d" providerId="LiveId" clId="{D66E7EAC-AE87-492A-9EF6-5392BE37986D}" dt="2025-07-30T13:17:40.999" v="240" actId="207"/>
        <pc:sldMkLst>
          <pc:docMk/>
          <pc:sldMk cId="435377750" sldId="266"/>
        </pc:sldMkLst>
        <pc:spChg chg="mod">
          <ac:chgData name="Krishna Kant Dubey" userId="cd28fa1e1902c48d" providerId="LiveId" clId="{D66E7EAC-AE87-492A-9EF6-5392BE37986D}" dt="2025-07-30T13:17:40.999" v="240" actId="207"/>
          <ac:spMkLst>
            <pc:docMk/>
            <pc:sldMk cId="435377750" sldId="266"/>
            <ac:spMk id="4" creationId="{C6A799B0-EDDB-67F6-3F1A-DBCAFB18365C}"/>
          </ac:spMkLst>
        </pc:spChg>
        <pc:spChg chg="mod">
          <ac:chgData name="Krishna Kant Dubey" userId="cd28fa1e1902c48d" providerId="LiveId" clId="{D66E7EAC-AE87-492A-9EF6-5392BE37986D}" dt="2025-07-30T12:38:58.635" v="94" actId="207"/>
          <ac:spMkLst>
            <pc:docMk/>
            <pc:sldMk cId="435377750" sldId="266"/>
            <ac:spMk id="12" creationId="{E53CB4A5-AD85-A9A0-B5C9-BB82E47EF31D}"/>
          </ac:spMkLst>
        </pc:spChg>
      </pc:sldChg>
      <pc:sldChg chg="modSp add mod">
        <pc:chgData name="Krishna Kant Dubey" userId="cd28fa1e1902c48d" providerId="LiveId" clId="{D66E7EAC-AE87-492A-9EF6-5392BE37986D}" dt="2025-08-04T06:55:02.754" v="245" actId="207"/>
        <pc:sldMkLst>
          <pc:docMk/>
          <pc:sldMk cId="2659771405" sldId="267"/>
        </pc:sldMkLst>
        <pc:spChg chg="mod">
          <ac:chgData name="Krishna Kant Dubey" userId="cd28fa1e1902c48d" providerId="LiveId" clId="{D66E7EAC-AE87-492A-9EF6-5392BE37986D}" dt="2025-08-04T06:55:02.754" v="245" actId="207"/>
          <ac:spMkLst>
            <pc:docMk/>
            <pc:sldMk cId="2659771405" sldId="267"/>
            <ac:spMk id="4" creationId="{12C8A908-A7AA-70B5-4913-8527B9393A53}"/>
          </ac:spMkLst>
        </pc:spChg>
        <pc:spChg chg="mod">
          <ac:chgData name="Krishna Kant Dubey" userId="cd28fa1e1902c48d" providerId="LiveId" clId="{D66E7EAC-AE87-492A-9EF6-5392BE37986D}" dt="2025-07-30T12:39:17.594" v="96" actId="207"/>
          <ac:spMkLst>
            <pc:docMk/>
            <pc:sldMk cId="2659771405" sldId="267"/>
            <ac:spMk id="12" creationId="{79A6CFEA-611F-0EE0-C1FA-1D21032CFCB9}"/>
          </ac:spMkLst>
        </pc:spChg>
      </pc:sldChg>
      <pc:sldChg chg="modSp add mod">
        <pc:chgData name="Krishna Kant Dubey" userId="cd28fa1e1902c48d" providerId="LiveId" clId="{D66E7EAC-AE87-492A-9EF6-5392BE37986D}" dt="2025-08-04T06:56:36.906" v="261" actId="207"/>
        <pc:sldMkLst>
          <pc:docMk/>
          <pc:sldMk cId="2252517691" sldId="268"/>
        </pc:sldMkLst>
        <pc:spChg chg="mod">
          <ac:chgData name="Krishna Kant Dubey" userId="cd28fa1e1902c48d" providerId="LiveId" clId="{D66E7EAC-AE87-492A-9EF6-5392BE37986D}" dt="2025-08-04T06:56:36.906" v="261" actId="207"/>
          <ac:spMkLst>
            <pc:docMk/>
            <pc:sldMk cId="2252517691" sldId="268"/>
            <ac:spMk id="4" creationId="{3CF8B775-2F0E-E6B4-EFF2-1047805F589E}"/>
          </ac:spMkLst>
        </pc:spChg>
        <pc:spChg chg="mod">
          <ac:chgData name="Krishna Kant Dubey" userId="cd28fa1e1902c48d" providerId="LiveId" clId="{D66E7EAC-AE87-492A-9EF6-5392BE37986D}" dt="2025-08-04T06:55:34.875" v="248" actId="207"/>
          <ac:spMkLst>
            <pc:docMk/>
            <pc:sldMk cId="2252517691" sldId="268"/>
            <ac:spMk id="12" creationId="{5189F8FC-E8EC-A68A-BE46-41752A8FF22C}"/>
          </ac:spMkLst>
        </pc:spChg>
      </pc:sldChg>
      <pc:sldChg chg="modSp add del mod">
        <pc:chgData name="Krishna Kant Dubey" userId="cd28fa1e1902c48d" providerId="LiveId" clId="{D66E7EAC-AE87-492A-9EF6-5392BE37986D}" dt="2025-08-04T06:57:36.604" v="262" actId="2696"/>
        <pc:sldMkLst>
          <pc:docMk/>
          <pc:sldMk cId="3504466433" sldId="269"/>
        </pc:sldMkLst>
      </pc:sldChg>
      <pc:sldChg chg="modSp add mod">
        <pc:chgData name="Krishna Kant Dubey" userId="cd28fa1e1902c48d" providerId="LiveId" clId="{D66E7EAC-AE87-492A-9EF6-5392BE37986D}" dt="2025-07-30T12:55:11.347" v="138" actId="207"/>
        <pc:sldMkLst>
          <pc:docMk/>
          <pc:sldMk cId="4067245570" sldId="270"/>
        </pc:sldMkLst>
        <pc:spChg chg="mod">
          <ac:chgData name="Krishna Kant Dubey" userId="cd28fa1e1902c48d" providerId="LiveId" clId="{D66E7EAC-AE87-492A-9EF6-5392BE37986D}" dt="2025-07-30T12:54:38.020" v="137"/>
          <ac:spMkLst>
            <pc:docMk/>
            <pc:sldMk cId="4067245570" sldId="270"/>
            <ac:spMk id="4" creationId="{2F86C64A-0DF7-A46A-07EF-1D0A88D13B1D}"/>
          </ac:spMkLst>
        </pc:spChg>
        <pc:spChg chg="mod">
          <ac:chgData name="Krishna Kant Dubey" userId="cd28fa1e1902c48d" providerId="LiveId" clId="{D66E7EAC-AE87-492A-9EF6-5392BE37986D}" dt="2025-07-30T12:55:11.347" v="138" actId="207"/>
          <ac:spMkLst>
            <pc:docMk/>
            <pc:sldMk cId="4067245570" sldId="270"/>
            <ac:spMk id="12" creationId="{FF97253C-8030-850F-65F0-ABFF6B7F7ECF}"/>
          </ac:spMkLst>
        </pc:spChg>
      </pc:sldChg>
      <pc:sldChg chg="modSp add mod">
        <pc:chgData name="Krishna Kant Dubey" userId="cd28fa1e1902c48d" providerId="LiveId" clId="{D66E7EAC-AE87-492A-9EF6-5392BE37986D}" dt="2025-08-04T07:03:36.473" v="269" actId="207"/>
        <pc:sldMkLst>
          <pc:docMk/>
          <pc:sldMk cId="1653630643" sldId="271"/>
        </pc:sldMkLst>
        <pc:spChg chg="mod">
          <ac:chgData name="Krishna Kant Dubey" userId="cd28fa1e1902c48d" providerId="LiveId" clId="{D66E7EAC-AE87-492A-9EF6-5392BE37986D}" dt="2025-08-04T07:03:36.473" v="269" actId="207"/>
          <ac:spMkLst>
            <pc:docMk/>
            <pc:sldMk cId="1653630643" sldId="271"/>
            <ac:spMk id="4" creationId="{EE673039-EDD5-D9E2-E6D5-47BEC4058745}"/>
          </ac:spMkLst>
        </pc:spChg>
        <pc:spChg chg="mod">
          <ac:chgData name="Krishna Kant Dubey" userId="cd28fa1e1902c48d" providerId="LiveId" clId="{D66E7EAC-AE87-492A-9EF6-5392BE37986D}" dt="2025-07-30T12:56:16.306" v="146" actId="207"/>
          <ac:spMkLst>
            <pc:docMk/>
            <pc:sldMk cId="1653630643" sldId="271"/>
            <ac:spMk id="12" creationId="{CE9CA840-64AD-9E15-F9E4-DE2C1AB67194}"/>
          </ac:spMkLst>
        </pc:spChg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452836089" sldId="272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2934353123" sldId="273"/>
        </pc:sldMkLst>
      </pc:sldChg>
      <pc:sldChg chg="add del">
        <pc:chgData name="Krishna Kant Dubey" userId="cd28fa1e1902c48d" providerId="LiveId" clId="{D66E7EAC-AE87-492A-9EF6-5392BE37986D}" dt="2025-07-30T12:58:20.095" v="160" actId="2696"/>
        <pc:sldMkLst>
          <pc:docMk/>
          <pc:sldMk cId="1207670732" sldId="274"/>
        </pc:sldMkLst>
      </pc:sldChg>
      <pc:sldChg chg="addSp delSp modSp add mod">
        <pc:chgData name="Krishna Kant Dubey" userId="cd28fa1e1902c48d" providerId="LiveId" clId="{D66E7EAC-AE87-492A-9EF6-5392BE37986D}" dt="2025-08-04T07:04:23.313" v="270" actId="22"/>
        <pc:sldMkLst>
          <pc:docMk/>
          <pc:sldMk cId="2883240827" sldId="275"/>
        </pc:sldMkLst>
        <pc:spChg chg="del">
          <ac:chgData name="Krishna Kant Dubey" userId="cd28fa1e1902c48d" providerId="LiveId" clId="{D66E7EAC-AE87-492A-9EF6-5392BE37986D}" dt="2025-08-04T07:04:23.313" v="270" actId="22"/>
          <ac:spMkLst>
            <pc:docMk/>
            <pc:sldMk cId="2883240827" sldId="275"/>
            <ac:spMk id="4" creationId="{618BA10D-079A-F9CD-5800-15CFAE690090}"/>
          </ac:spMkLst>
        </pc:spChg>
        <pc:spChg chg="mod">
          <ac:chgData name="Krishna Kant Dubey" userId="cd28fa1e1902c48d" providerId="LiveId" clId="{D66E7EAC-AE87-492A-9EF6-5392BE37986D}" dt="2025-07-30T12:57:04.476" v="153" actId="207"/>
          <ac:spMkLst>
            <pc:docMk/>
            <pc:sldMk cId="2883240827" sldId="275"/>
            <ac:spMk id="12" creationId="{4F1F33D5-DDDE-ADC6-602B-A28E43B83047}"/>
          </ac:spMkLst>
        </pc:spChg>
        <pc:picChg chg="add mod ord">
          <ac:chgData name="Krishna Kant Dubey" userId="cd28fa1e1902c48d" providerId="LiveId" clId="{D66E7EAC-AE87-492A-9EF6-5392BE37986D}" dt="2025-08-04T07:04:23.313" v="270" actId="22"/>
          <ac:picMkLst>
            <pc:docMk/>
            <pc:sldMk cId="2883240827" sldId="275"/>
            <ac:picMk id="3" creationId="{4FE5FBF3-D7FA-1FB1-E04D-CF286B4885D7}"/>
          </ac:picMkLst>
        </pc:picChg>
      </pc:sldChg>
      <pc:sldChg chg="modSp add mod">
        <pc:chgData name="Krishna Kant Dubey" userId="cd28fa1e1902c48d" providerId="LiveId" clId="{D66E7EAC-AE87-492A-9EF6-5392BE37986D}" dt="2025-08-04T07:05:04.542" v="275" actId="207"/>
        <pc:sldMkLst>
          <pc:docMk/>
          <pc:sldMk cId="2753172050" sldId="276"/>
        </pc:sldMkLst>
        <pc:spChg chg="mod">
          <ac:chgData name="Krishna Kant Dubey" userId="cd28fa1e1902c48d" providerId="LiveId" clId="{D66E7EAC-AE87-492A-9EF6-5392BE37986D}" dt="2025-08-04T07:05:04.542" v="275" actId="207"/>
          <ac:spMkLst>
            <pc:docMk/>
            <pc:sldMk cId="2753172050" sldId="276"/>
            <ac:spMk id="4" creationId="{4E22CC6A-F585-A74A-63D8-9507D7F62EA6}"/>
          </ac:spMkLst>
        </pc:spChg>
        <pc:spChg chg="mod">
          <ac:chgData name="Krishna Kant Dubey" userId="cd28fa1e1902c48d" providerId="LiveId" clId="{D66E7EAC-AE87-492A-9EF6-5392BE37986D}" dt="2025-07-30T12:57:32.178" v="156" actId="207"/>
          <ac:spMkLst>
            <pc:docMk/>
            <pc:sldMk cId="2753172050" sldId="276"/>
            <ac:spMk id="12" creationId="{F3978934-F768-D2E0-7D40-6072FDC05C21}"/>
          </ac:spMkLst>
        </pc:spChg>
      </pc:sldChg>
      <pc:sldChg chg="modSp add mod">
        <pc:chgData name="Krishna Kant Dubey" userId="cd28fa1e1902c48d" providerId="LiveId" clId="{D66E7EAC-AE87-492A-9EF6-5392BE37986D}" dt="2025-08-04T07:05:34.433" v="281" actId="207"/>
        <pc:sldMkLst>
          <pc:docMk/>
          <pc:sldMk cId="1207225267" sldId="277"/>
        </pc:sldMkLst>
        <pc:spChg chg="mod">
          <ac:chgData name="Krishna Kant Dubey" userId="cd28fa1e1902c48d" providerId="LiveId" clId="{D66E7EAC-AE87-492A-9EF6-5392BE37986D}" dt="2025-08-04T07:05:34.433" v="281" actId="207"/>
          <ac:spMkLst>
            <pc:docMk/>
            <pc:sldMk cId="1207225267" sldId="277"/>
            <ac:spMk id="4" creationId="{540B9E51-C95D-F5AC-147B-B9E47E4B34F2}"/>
          </ac:spMkLst>
        </pc:spChg>
        <pc:spChg chg="mod">
          <ac:chgData name="Krishna Kant Dubey" userId="cd28fa1e1902c48d" providerId="LiveId" clId="{D66E7EAC-AE87-492A-9EF6-5392BE37986D}" dt="2025-07-30T12:57:56.177" v="159" actId="207"/>
          <ac:spMkLst>
            <pc:docMk/>
            <pc:sldMk cId="1207225267" sldId="277"/>
            <ac:spMk id="12" creationId="{02026AE3-A060-4992-BC99-161EC1B3BF6D}"/>
          </ac:spMkLst>
        </pc:spChg>
      </pc:sldChg>
      <pc:sldChg chg="modSp add mod">
        <pc:chgData name="Krishna Kant Dubey" userId="cd28fa1e1902c48d" providerId="LiveId" clId="{D66E7EAC-AE87-492A-9EF6-5392BE37986D}" dt="2025-08-04T07:06:08.851" v="286" actId="207"/>
        <pc:sldMkLst>
          <pc:docMk/>
          <pc:sldMk cId="4225023914" sldId="278"/>
        </pc:sldMkLst>
        <pc:spChg chg="mod">
          <ac:chgData name="Krishna Kant Dubey" userId="cd28fa1e1902c48d" providerId="LiveId" clId="{D66E7EAC-AE87-492A-9EF6-5392BE37986D}" dt="2025-08-04T07:06:08.851" v="286" actId="207"/>
          <ac:spMkLst>
            <pc:docMk/>
            <pc:sldMk cId="4225023914" sldId="278"/>
            <ac:spMk id="4" creationId="{594E6F41-16FA-0E1F-3A4B-A560EEE01275}"/>
          </ac:spMkLst>
        </pc:spChg>
        <pc:spChg chg="mod">
          <ac:chgData name="Krishna Kant Dubey" userId="cd28fa1e1902c48d" providerId="LiveId" clId="{D66E7EAC-AE87-492A-9EF6-5392BE37986D}" dt="2025-07-30T12:59:03.015" v="165" actId="207"/>
          <ac:spMkLst>
            <pc:docMk/>
            <pc:sldMk cId="4225023914" sldId="278"/>
            <ac:spMk id="12" creationId="{6DFED2F0-1940-3293-D142-8930337956DB}"/>
          </ac:spMkLst>
        </pc:spChg>
      </pc:sldChg>
      <pc:sldChg chg="modSp add mod">
        <pc:chgData name="Krishna Kant Dubey" userId="cd28fa1e1902c48d" providerId="LiveId" clId="{D66E7EAC-AE87-492A-9EF6-5392BE37986D}" dt="2025-08-04T07:13:19.506" v="290" actId="207"/>
        <pc:sldMkLst>
          <pc:docMk/>
          <pc:sldMk cId="252878519" sldId="279"/>
        </pc:sldMkLst>
        <pc:spChg chg="mod">
          <ac:chgData name="Krishna Kant Dubey" userId="cd28fa1e1902c48d" providerId="LiveId" clId="{D66E7EAC-AE87-492A-9EF6-5392BE37986D}" dt="2025-08-04T07:13:19.506" v="290" actId="207"/>
          <ac:spMkLst>
            <pc:docMk/>
            <pc:sldMk cId="252878519" sldId="279"/>
            <ac:spMk id="4" creationId="{87793DF9-2AEF-5DAC-77F9-5B39B40E8D58}"/>
          </ac:spMkLst>
        </pc:spChg>
        <pc:spChg chg="mod">
          <ac:chgData name="Krishna Kant Dubey" userId="cd28fa1e1902c48d" providerId="LiveId" clId="{D66E7EAC-AE87-492A-9EF6-5392BE37986D}" dt="2025-07-30T12:59:30.314" v="168" actId="207"/>
          <ac:spMkLst>
            <pc:docMk/>
            <pc:sldMk cId="252878519" sldId="279"/>
            <ac:spMk id="12" creationId="{89FA777E-4C8B-6593-F6FD-401123C5E66E}"/>
          </ac:spMkLst>
        </pc:spChg>
      </pc:sldChg>
      <pc:sldChg chg="modSp add del mod">
        <pc:chgData name="Krishna Kant Dubey" userId="cd28fa1e1902c48d" providerId="LiveId" clId="{D66E7EAC-AE87-492A-9EF6-5392BE37986D}" dt="2025-08-04T07:16:32.848" v="291" actId="2696"/>
        <pc:sldMkLst>
          <pc:docMk/>
          <pc:sldMk cId="2776567773" sldId="280"/>
        </pc:sldMkLst>
      </pc:sldChg>
      <pc:sldChg chg="modSp add del mod">
        <pc:chgData name="Krishna Kant Dubey" userId="cd28fa1e1902c48d" providerId="LiveId" clId="{D66E7EAC-AE87-492A-9EF6-5392BE37986D}" dt="2025-08-04T07:16:36.004" v="292" actId="2696"/>
        <pc:sldMkLst>
          <pc:docMk/>
          <pc:sldMk cId="1111710956" sldId="28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1BC1E5-8BD3-45A8-A8D4-BE6B8D3F526F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AA8B1E-3E5F-4BBE-B6D1-0D81C049B09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10793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F7664-05C5-D8CD-1BBE-0A95BF4581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03F6E6-45EE-8F52-C929-C9FEAFE510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296571-0031-5871-E6C5-26DE53D70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E013E8-643E-C849-523A-5E4442A706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58D0F-D17F-1D2A-540E-3B279B744A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5019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442BD-0D3F-74B2-BC3F-22B417B0C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755747-D586-2C26-EA0C-32B50988690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8874FD-738F-E9C6-F729-EDBC033830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2703E3-1904-9BE4-C590-85DE6E6E8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90AA14-DD2C-207F-C30B-8E7E3BF200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3565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AA3A092-778A-FA63-950C-BAFA4660987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2670AD-0AE4-A0B2-B478-3FBFA4E4B1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0613E6-348F-3334-0053-93E2F9099E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94C8C-5649-41BF-A921-439437FB1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425BD6-F9E7-5988-2D9C-CEE7B080E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443513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F895F-D95E-EA9A-0B93-55FA608C9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DB306-55F1-B536-5569-7BA38331D1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8DBFF4-5041-5A70-49D6-145D5C6E18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866070-BF30-437D-F19A-E5260B7B2A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9CA79A-EE10-9F8A-CB6D-B3923DEC3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484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B862-D2A8-F99D-06E9-D8D25A86AC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51A2019-0393-0003-EDFE-C37F7FC66B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A20C65-D67B-53BC-467E-2187C70159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2182C1-6F1A-70D1-2E28-46E9FA8EC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F29B8E-C248-1F6B-DA09-760A314588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554220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7ABD3-E016-092E-F850-15B8524F4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7EA6EB-5D96-F6E6-0127-106B201F43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675036A-A711-9096-6766-9C1ADEFFE9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238F47-DC8A-697D-5422-0BB275229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D161C3-6BB5-682F-18D1-D7CAC4F28A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F41A1B-6AEC-7F49-3E0F-C4FC82EB6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54288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9E600-C053-EE8F-0CB0-9AC841DA50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41415C-FA5D-2654-F23A-A681385874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8F58DF-68F0-62B4-3B73-2009274E25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3E07BC8-9030-2327-31C7-50CBC02592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7537387-D402-E811-C0ED-B4FABB9BAF4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53FDC8-B4D9-2F7E-ABB4-E6ACCA317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8C4194-7A63-69CA-A4E0-3A944038EF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37846A1-5025-981F-4989-DF3F1148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97721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3E793-57AA-C3DA-9BDF-75611BA722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896DE5E-CB23-71A4-403B-F3A3CD240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C1308AB-270C-987E-1183-A8C45B9DB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F217A4F-9D0F-7BC0-A013-B57493AABC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3168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70B679-29F7-00AD-AD27-CA980D74A5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39CE53F-8A93-2D32-445D-5E54ACE7F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8A329C-14B4-F3E1-B673-3969045B0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9083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9C05D6-A080-4D3B-BF90-E42BE2099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D9194C-9C85-E38F-98DE-1D9D01C79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EE893-FAF3-EC35-417D-03854C74D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A9C26A-1DD3-28A4-3C0E-8F657719BE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A831170-E8B7-030B-BB94-B1D86FFCC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B7D8E0-E1A6-FA80-C4B5-C0A850009E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765496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DC91B-0FC3-76F5-B8AA-C490D5F8A1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242915E-E3C3-3B04-2C96-70D34AA5D9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62C1F2E-61F2-3C97-8BC3-4F79FB72464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F04877-B637-BA19-AC3C-3B0FFD8A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3AB3A67-CB82-0991-1666-5692FCD5E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1789342-441E-CB50-FCA8-808858924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51149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0341CD-6707-48B1-92F1-50C2589B7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A79EE0-77A6-C4C6-D09E-87F2282E45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D17C2-632E-EDC6-CD01-C21F4215C78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8265E5-5E35-4F50-869B-ACC7CF337DF9}" type="datetimeFigureOut">
              <a:rPr lang="en-IN" smtClean="0"/>
              <a:t>05-08-2025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6347B3-E505-D284-20BB-5C55C2B8EC5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029FA5-188C-9C8F-9506-DE131BF096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B6377A-C215-4189-A2A6-DF43AC70888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38124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07EC1-0E90-4D24-DB32-A9F0727E03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1A05269A-13FD-1ED8-0EC9-DF16349064A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00372" cy="6858000"/>
          </a:xfr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FD7E0C41-6294-598D-3C7B-2FF6BCB9014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53"/>
            <a:ext cx="12192000" cy="68532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16985C-EC31-624A-66B1-219174566390}"/>
              </a:ext>
            </a:extLst>
          </p:cNvPr>
          <p:cNvSpPr txBox="1"/>
          <p:nvPr/>
        </p:nvSpPr>
        <p:spPr>
          <a:xfrm>
            <a:off x="5777752" y="5419347"/>
            <a:ext cx="5576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Name- Krishna Kant Dubey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812470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920277A-ED9D-DDF9-AE45-E09B12FDE8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D49DAE8E-0901-4D7E-4F33-34E743EF17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9A6CFEA-611F-0EE0-C1FA-1D21032CF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Extract data and insights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2C8A908-A7AA-70B5-4913-8527B9393A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93"/>
            <a:ext cx="10515600" cy="4033370"/>
          </a:xfrm>
        </p:spPr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rgbClr val="002060"/>
                </a:solidFill>
              </a:rPr>
              <a:t>Key points to understand about using AI to extract data and insights include:</a:t>
            </a:r>
          </a:p>
          <a:p>
            <a:r>
              <a:rPr lang="en-US" dirty="0">
                <a:solidFill>
                  <a:srgbClr val="002060"/>
                </a:solidFill>
              </a:rPr>
              <a:t>The basis for most document analysis solutions is a computer vision technology called </a:t>
            </a:r>
            <a:r>
              <a:rPr lang="en-US" i="1" dirty="0">
                <a:solidFill>
                  <a:srgbClr val="002060"/>
                </a:solidFill>
              </a:rPr>
              <a:t>optical character recognition</a:t>
            </a:r>
            <a:r>
              <a:rPr lang="en-US" dirty="0">
                <a:solidFill>
                  <a:srgbClr val="002060"/>
                </a:solidFill>
              </a:rPr>
              <a:t> (OCR).</a:t>
            </a:r>
          </a:p>
          <a:p>
            <a:r>
              <a:rPr lang="en-US" dirty="0">
                <a:solidFill>
                  <a:srgbClr val="002060"/>
                </a:solidFill>
              </a:rPr>
              <a:t>While an OCR model can identify the location of text in an image, more advanced models can also </a:t>
            </a:r>
            <a:r>
              <a:rPr lang="en-US" i="1" dirty="0">
                <a:solidFill>
                  <a:srgbClr val="002060"/>
                </a:solidFill>
              </a:rPr>
              <a:t>interpret</a:t>
            </a:r>
            <a:r>
              <a:rPr lang="en-US" dirty="0">
                <a:solidFill>
                  <a:srgbClr val="002060"/>
                </a:solidFill>
              </a:rPr>
              <a:t> individual values in the document - and so extract specific fields.</a:t>
            </a:r>
          </a:p>
          <a:p>
            <a:r>
              <a:rPr lang="en-US" dirty="0">
                <a:solidFill>
                  <a:srgbClr val="002060"/>
                </a:solidFill>
              </a:rPr>
              <a:t>While most data extraction models have historically focused on extracting fields from text-based forms, more advanced models that can extract information from audio recording, images, and videos are becoming more readily available.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597714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5DD207-86F8-FC22-1A64-EAAC9CE0EC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732AE5A-6150-9070-05F3-E6E8F0FE81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189F8FC-E8EC-A68A-BE46-41752A8FF2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Responsible AI</a:t>
            </a:r>
            <a:br>
              <a:rPr lang="en-IN" b="1" dirty="0"/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F8B775-2F0E-E6B4-EFF2-1047805F58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93"/>
            <a:ext cx="10515600" cy="4033370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Fairness</a:t>
            </a:r>
          </a:p>
          <a:p>
            <a:r>
              <a:rPr lang="en-IN" b="1" dirty="0">
                <a:solidFill>
                  <a:srgbClr val="002060"/>
                </a:solidFill>
              </a:rPr>
              <a:t>Reliability and safety</a:t>
            </a:r>
          </a:p>
          <a:p>
            <a:r>
              <a:rPr lang="en-IN" b="1" dirty="0">
                <a:solidFill>
                  <a:srgbClr val="002060"/>
                </a:solidFill>
              </a:rPr>
              <a:t>Privacy and security</a:t>
            </a:r>
          </a:p>
          <a:p>
            <a:r>
              <a:rPr lang="en-IN" b="1" dirty="0">
                <a:solidFill>
                  <a:srgbClr val="002060"/>
                </a:solidFill>
              </a:rPr>
              <a:t>Inclusiveness</a:t>
            </a:r>
          </a:p>
          <a:p>
            <a:r>
              <a:rPr lang="en-IN" b="1" dirty="0">
                <a:solidFill>
                  <a:srgbClr val="002060"/>
                </a:solidFill>
              </a:rPr>
              <a:t>Transparency</a:t>
            </a:r>
          </a:p>
          <a:p>
            <a:r>
              <a:rPr lang="en-IN" b="1" dirty="0">
                <a:solidFill>
                  <a:srgbClr val="002060"/>
                </a:solidFill>
              </a:rPr>
              <a:t>Accountability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5251769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45969-4D0C-04B7-0590-B518B38D2C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4D772BB-126D-908B-213A-CFEAB1AD60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F97253C-8030-850F-65F0-ABFF6B7F7E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US" b="1" dirty="0">
                <a:solidFill>
                  <a:srgbClr val="FF0000"/>
                </a:solidFill>
              </a:rPr>
              <a:t>Introduction to machine learning concepts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86C64A-0DF7-A46A-07EF-1D0A88D13B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What is machine learning?</a:t>
            </a:r>
          </a:p>
          <a:p>
            <a:r>
              <a:rPr lang="en-IN" b="1" dirty="0">
                <a:solidFill>
                  <a:srgbClr val="002060"/>
                </a:solidFill>
              </a:rPr>
              <a:t>Types of machine learning</a:t>
            </a:r>
          </a:p>
          <a:p>
            <a:r>
              <a:rPr lang="en-IN" b="1" dirty="0">
                <a:solidFill>
                  <a:srgbClr val="002060"/>
                </a:solidFill>
              </a:rPr>
              <a:t>Regression</a:t>
            </a:r>
          </a:p>
          <a:p>
            <a:r>
              <a:rPr lang="en-IN" b="1" dirty="0">
                <a:solidFill>
                  <a:srgbClr val="002060"/>
                </a:solidFill>
              </a:rPr>
              <a:t>Binary classification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Multiclass classification</a:t>
            </a:r>
          </a:p>
          <a:p>
            <a:r>
              <a:rPr lang="en-IN" b="1" dirty="0">
                <a:solidFill>
                  <a:srgbClr val="002060"/>
                </a:solidFill>
              </a:rPr>
              <a:t>Clustering</a:t>
            </a:r>
          </a:p>
          <a:p>
            <a:r>
              <a:rPr lang="en-IN" b="1" dirty="0">
                <a:solidFill>
                  <a:srgbClr val="002060"/>
                </a:solidFill>
              </a:rPr>
              <a:t>Deep learning</a:t>
            </a:r>
          </a:p>
          <a:p>
            <a:r>
              <a:rPr lang="en-IN" b="1" dirty="0">
                <a:solidFill>
                  <a:srgbClr val="002060"/>
                </a:solidFill>
              </a:rPr>
              <a:t>Transformers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06724557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D1E88-D18F-F67C-C520-8009775D63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42EFF82-4E94-7D64-6C36-E0CF576C5F7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CE9CA840-64AD-9E15-F9E4-DE2C1AB671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What is machine learning?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673039-EDD5-D9E2-E6D5-47BEC40587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2060"/>
                </a:solidFill>
              </a:rPr>
              <a:t>Machine learning has its origins in statistics and mathematical modeling of data. </a:t>
            </a:r>
            <a:r>
              <a:rPr lang="en-US" dirty="0">
                <a:solidFill>
                  <a:srgbClr val="FF0000"/>
                </a:solidFill>
              </a:rPr>
              <a:t>The fundamental idea of machine learning is to use data from past observations to predict unknown outcomes or values</a:t>
            </a:r>
            <a:r>
              <a:rPr lang="en-US" dirty="0">
                <a:solidFill>
                  <a:srgbClr val="002060"/>
                </a:solidFill>
              </a:rPr>
              <a:t>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The proprietor of an ice cream store might use an app that combines historical sales and weather records to predict how many ice creams they're likely to sell on a given day, based on the weather forecast.</a:t>
            </a:r>
          </a:p>
          <a:p>
            <a:r>
              <a:rPr lang="en-US" dirty="0">
                <a:solidFill>
                  <a:srgbClr val="002060"/>
                </a:solidFill>
              </a:rPr>
              <a:t>A doctor might use clinical data from past patients to run automated tests that predict whether a new patient is at risk from diabetes based on factors like weight, blood glucose level, and other measurements.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6536306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8EF63F-22C6-932D-6EE1-5F27D700226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F645033-EBEE-77C4-D825-9C1C7E2DEA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4F1F33D5-DDDE-ADC6-602B-A28E43B83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Types of machine learning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pic>
        <p:nvPicPr>
          <p:cNvPr id="3" name="Content Placeholder 2">
            <a:extLst>
              <a:ext uri="{FF2B5EF4-FFF2-40B4-BE49-F238E27FC236}">
                <a16:creationId xmlns:a16="http://schemas.microsoft.com/office/drawing/2014/main" id="{4FE5FBF3-D7FA-1FB1-E04D-CF286B4885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404547" y="2512003"/>
            <a:ext cx="7382905" cy="3086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2408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D65210-7645-17B3-5C65-065D305CEB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6FC19DD-7DA6-B22F-F00D-CC232561C70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F3978934-F768-D2E0-7D40-6072FDC05C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Regression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E22CC6A-F585-A74A-63D8-9507D7F62E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Regression</a:t>
            </a:r>
            <a:r>
              <a:rPr lang="en-US" b="1" dirty="0">
                <a:solidFill>
                  <a:srgbClr val="FF0000"/>
                </a:solidFill>
              </a:rPr>
              <a:t> is a form of supervised machine learning in which the label predicted by the model is a numeric value.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The number of ice creams sold on a given day, based on the temperature, rainfall, and windspeed.</a:t>
            </a:r>
          </a:p>
          <a:p>
            <a:r>
              <a:rPr lang="en-US" dirty="0">
                <a:solidFill>
                  <a:srgbClr val="002060"/>
                </a:solidFill>
              </a:rPr>
              <a:t>The selling price of a property based on its size in square feet, the number of bedrooms it contains, and socio-economic metrics for its location.</a:t>
            </a:r>
          </a:p>
          <a:p>
            <a:r>
              <a:rPr lang="en-US" dirty="0">
                <a:solidFill>
                  <a:srgbClr val="002060"/>
                </a:solidFill>
              </a:rPr>
              <a:t>The fuel efficiency (in miles-per-gallon) of a car based on its engine size, weight, width, height, and length.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753172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10D2E0-FA35-5E39-63C7-6BD05BEC4B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EAE3CD5-E4D8-C343-23EE-A2EE8CE499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02026AE3-A060-4992-BC99-161EC1B3BF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Binary classification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0B9E51-C95D-F5AC-147B-B9E47E4B34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In </a:t>
            </a:r>
            <a:r>
              <a:rPr lang="en-US" b="1" i="1" dirty="0">
                <a:solidFill>
                  <a:srgbClr val="FF0000"/>
                </a:solidFill>
              </a:rPr>
              <a:t>binary classification</a:t>
            </a:r>
            <a:r>
              <a:rPr lang="en-US" b="1" dirty="0">
                <a:solidFill>
                  <a:srgbClr val="FF0000"/>
                </a:solidFill>
              </a:rPr>
              <a:t>, the label determines whether the observed item </a:t>
            </a:r>
            <a:r>
              <a:rPr lang="en-US" b="1" i="1" dirty="0">
                <a:solidFill>
                  <a:srgbClr val="FF0000"/>
                </a:solidFill>
              </a:rPr>
              <a:t>is</a:t>
            </a:r>
            <a:r>
              <a:rPr lang="en-US" b="1" dirty="0">
                <a:solidFill>
                  <a:srgbClr val="FF0000"/>
                </a:solidFill>
              </a:rPr>
              <a:t> (or </a:t>
            </a:r>
            <a:r>
              <a:rPr lang="en-US" b="1" i="1" dirty="0">
                <a:solidFill>
                  <a:srgbClr val="FF0000"/>
                </a:solidFill>
              </a:rPr>
              <a:t>isn't</a:t>
            </a:r>
            <a:r>
              <a:rPr lang="en-US" b="1" dirty="0">
                <a:solidFill>
                  <a:srgbClr val="FF0000"/>
                </a:solidFill>
              </a:rPr>
              <a:t>) an instance of a specific class. Or put another way, binary classification models predict one of two mutually exclusive outcomes.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Whether a patient is at risk for diabetes based on clinical metrics like weight, age, blood glucose level, and so on.</a:t>
            </a:r>
          </a:p>
          <a:p>
            <a:r>
              <a:rPr lang="en-US" dirty="0">
                <a:solidFill>
                  <a:srgbClr val="002060"/>
                </a:solidFill>
              </a:rPr>
              <a:t>Whether a bank customer will default on a loan based on income, credit history, age, and other factors.</a:t>
            </a:r>
          </a:p>
          <a:p>
            <a:r>
              <a:rPr lang="en-US" dirty="0">
                <a:solidFill>
                  <a:srgbClr val="002060"/>
                </a:solidFill>
              </a:rPr>
              <a:t>Whether a mailing list customer will respond positively to a marketing offer based on demographic attributes and past purchases.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207225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A02F7-8F8D-05B5-A6E3-5117AAB0D0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DE374C7-2591-20E3-77DA-6DD349E8F57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DFED2F0-1940-3293-D142-893033795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Multiclass classification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4E6F41-16FA-0E1F-3A4B-A560EEE01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pPr marL="0" indent="0">
              <a:buNone/>
            </a:pPr>
            <a:r>
              <a:rPr lang="en-US" b="1" i="1" dirty="0">
                <a:solidFill>
                  <a:srgbClr val="FF0000"/>
                </a:solidFill>
              </a:rPr>
              <a:t>Multiclass classification</a:t>
            </a:r>
            <a:r>
              <a:rPr lang="en-US" b="1" dirty="0">
                <a:solidFill>
                  <a:srgbClr val="FF0000"/>
                </a:solidFill>
              </a:rPr>
              <a:t> extends binary classification to predict a label that represents one of multiple possible classes. For example,</a:t>
            </a:r>
          </a:p>
          <a:p>
            <a:r>
              <a:rPr lang="en-US" dirty="0">
                <a:solidFill>
                  <a:srgbClr val="002060"/>
                </a:solidFill>
              </a:rPr>
              <a:t>The species of a penguin (</a:t>
            </a:r>
            <a:r>
              <a:rPr lang="en-US" i="1" dirty="0">
                <a:solidFill>
                  <a:srgbClr val="002060"/>
                </a:solidFill>
              </a:rPr>
              <a:t>Adelie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Gentoo</a:t>
            </a:r>
            <a:r>
              <a:rPr lang="en-US" dirty="0">
                <a:solidFill>
                  <a:srgbClr val="002060"/>
                </a:solidFill>
              </a:rPr>
              <a:t>, or </a:t>
            </a:r>
            <a:r>
              <a:rPr lang="en-US" i="1" dirty="0">
                <a:solidFill>
                  <a:srgbClr val="002060"/>
                </a:solidFill>
              </a:rPr>
              <a:t>Chinstrap</a:t>
            </a:r>
            <a:r>
              <a:rPr lang="en-US" dirty="0">
                <a:solidFill>
                  <a:srgbClr val="002060"/>
                </a:solidFill>
              </a:rPr>
              <a:t>) based on its physical measurements.</a:t>
            </a:r>
          </a:p>
          <a:p>
            <a:r>
              <a:rPr lang="en-US" dirty="0">
                <a:solidFill>
                  <a:srgbClr val="002060"/>
                </a:solidFill>
              </a:rPr>
              <a:t>The genre of a movie (</a:t>
            </a:r>
            <a:r>
              <a:rPr lang="en-US" i="1" dirty="0">
                <a:solidFill>
                  <a:srgbClr val="002060"/>
                </a:solidFill>
              </a:rPr>
              <a:t>comedy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horror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romance</a:t>
            </a:r>
            <a:r>
              <a:rPr lang="en-US" dirty="0">
                <a:solidFill>
                  <a:srgbClr val="002060"/>
                </a:solidFill>
              </a:rPr>
              <a:t>, </a:t>
            </a:r>
            <a:r>
              <a:rPr lang="en-US" i="1" dirty="0">
                <a:solidFill>
                  <a:srgbClr val="002060"/>
                </a:solidFill>
              </a:rPr>
              <a:t>adventure</a:t>
            </a:r>
            <a:r>
              <a:rPr lang="en-US" dirty="0">
                <a:solidFill>
                  <a:srgbClr val="002060"/>
                </a:solidFill>
              </a:rPr>
              <a:t>, or </a:t>
            </a:r>
            <a:r>
              <a:rPr lang="en-US" i="1" dirty="0">
                <a:solidFill>
                  <a:srgbClr val="002060"/>
                </a:solidFill>
              </a:rPr>
              <a:t>science fiction</a:t>
            </a:r>
            <a:r>
              <a:rPr lang="en-US" dirty="0">
                <a:solidFill>
                  <a:srgbClr val="002060"/>
                </a:solidFill>
              </a:rPr>
              <a:t>) based on its cast, director, and budget.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422502391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FC83338-51BD-D220-F49F-9A6E973D6F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5EBCDD5-9CEC-F9A2-5EA7-BFC6ED45775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9FA777E-4C8B-6593-F6FD-401123C5E6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Clustering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93DF9-2AEF-5DAC-77F9-5B39B40E8D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The most common form of unsupervised machine learning is </a:t>
            </a:r>
            <a:r>
              <a:rPr lang="en-US" i="1" dirty="0">
                <a:solidFill>
                  <a:srgbClr val="FF0000"/>
                </a:solidFill>
              </a:rPr>
              <a:t>clustering</a:t>
            </a:r>
            <a:r>
              <a:rPr lang="en-US" dirty="0">
                <a:solidFill>
                  <a:srgbClr val="FF0000"/>
                </a:solidFill>
              </a:rPr>
              <a:t>. A clustering algorithm identifies similarities between observations based on their features, and groups them into discrete clusters. For example:</a:t>
            </a:r>
          </a:p>
          <a:p>
            <a:r>
              <a:rPr lang="en-US" dirty="0">
                <a:solidFill>
                  <a:srgbClr val="002060"/>
                </a:solidFill>
              </a:rPr>
              <a:t>Group similar flowers based on their size, number of leaves, and number of petals.</a:t>
            </a:r>
          </a:p>
          <a:p>
            <a:r>
              <a:rPr lang="en-US" dirty="0">
                <a:solidFill>
                  <a:srgbClr val="002060"/>
                </a:solidFill>
              </a:rPr>
              <a:t>Identify groups of similar customers based on demographic attributes and purchasing behavior.</a:t>
            </a:r>
          </a:p>
          <a:p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25287851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F020C8-C696-8712-6B14-34CA50EE35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7CC4CBFF-7920-70C0-A06E-0C70678C0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25BED996-97FE-4465-A247-9E0741B69D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Thank You</a:t>
            </a:r>
            <a:endParaRPr lang="en-IN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638649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00F93E9A-0455-9CB7-EECE-7759274B64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941B6D05-14FE-733C-BADE-E07A8CDD15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3914274"/>
          </a:xfrm>
        </p:spPr>
        <p:txBody>
          <a:bodyPr>
            <a:normAutofit/>
          </a:bodyPr>
          <a:lstStyle/>
          <a:p>
            <a:r>
              <a:rPr lang="en-IN" b="1" dirty="0">
                <a:solidFill>
                  <a:srgbClr val="FF0000"/>
                </a:solidFill>
              </a:rPr>
              <a:t>Introduction to AI</a:t>
            </a:r>
          </a:p>
        </p:txBody>
      </p:sp>
    </p:spTree>
    <p:extLst>
      <p:ext uri="{BB962C8B-B14F-4D97-AF65-F5344CB8AC3E}">
        <p14:creationId xmlns:p14="http://schemas.microsoft.com/office/powerpoint/2010/main" val="1080327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754BDC-725F-2618-4877-E80A1F77B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7EE4E31-60B3-2F36-39B2-9A36945FB1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E8DBD68-FA64-03EC-2C70-F3BAB6EC4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411703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Agenda</a:t>
            </a: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459108AF-66D9-CD3C-DDCE-0CFFD70B49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29853"/>
            <a:ext cx="10515600" cy="3947109"/>
          </a:xfrm>
        </p:spPr>
        <p:txBody>
          <a:bodyPr/>
          <a:lstStyle/>
          <a:p>
            <a:r>
              <a:rPr lang="en-IN" b="1" dirty="0">
                <a:solidFill>
                  <a:srgbClr val="002060"/>
                </a:solidFill>
              </a:rPr>
              <a:t>Introduction to AI concepts</a:t>
            </a:r>
          </a:p>
          <a:p>
            <a:r>
              <a:rPr lang="en-US" b="1" dirty="0">
                <a:solidFill>
                  <a:srgbClr val="002060"/>
                </a:solidFill>
              </a:rPr>
              <a:t>Introduction to machine learning concepts</a:t>
            </a:r>
            <a:endParaRPr lang="en-IN" b="1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15130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1982F0-5BEB-0DA0-6FD8-FAFF88501E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FA9653A5-7931-8721-C0FF-C3C586F4A8A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14221AC7-70EF-3E78-7957-84141B5AD9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49114"/>
            <a:ext cx="10515600" cy="569627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FF0000"/>
                </a:solidFill>
              </a:rPr>
              <a:t>Introduction to AI concepts</a:t>
            </a:r>
            <a:br>
              <a:rPr lang="en-US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8CAB42-7D2A-6EDC-C435-EECC86B0DF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61937"/>
            <a:ext cx="10515600" cy="3915026"/>
          </a:xfrm>
        </p:spPr>
        <p:txBody>
          <a:bodyPr>
            <a:normAutofit lnSpcReduction="10000"/>
          </a:bodyPr>
          <a:lstStyle/>
          <a:p>
            <a:r>
              <a:rPr lang="en-IN" b="1" dirty="0">
                <a:solidFill>
                  <a:srgbClr val="002060"/>
                </a:solidFill>
              </a:rPr>
              <a:t>Introduction to AI</a:t>
            </a:r>
          </a:p>
          <a:p>
            <a:r>
              <a:rPr lang="en-IN" b="1" dirty="0">
                <a:solidFill>
                  <a:srgbClr val="002060"/>
                </a:solidFill>
              </a:rPr>
              <a:t>Generative AI</a:t>
            </a:r>
          </a:p>
          <a:p>
            <a:r>
              <a:rPr lang="en-IN" b="1" dirty="0">
                <a:solidFill>
                  <a:srgbClr val="002060"/>
                </a:solidFill>
              </a:rPr>
              <a:t>Computer vision</a:t>
            </a:r>
          </a:p>
          <a:p>
            <a:r>
              <a:rPr lang="en-IN" b="1" dirty="0">
                <a:solidFill>
                  <a:srgbClr val="002060"/>
                </a:solidFill>
              </a:rPr>
              <a:t>Speech</a:t>
            </a:r>
          </a:p>
          <a:p>
            <a:r>
              <a:rPr lang="en-IN" b="1" dirty="0">
                <a:solidFill>
                  <a:srgbClr val="002060"/>
                </a:solidFill>
              </a:rPr>
              <a:t>Natural language processing</a:t>
            </a:r>
          </a:p>
          <a:p>
            <a:r>
              <a:rPr lang="en-IN" b="1" dirty="0">
                <a:solidFill>
                  <a:srgbClr val="002060"/>
                </a:solidFill>
              </a:rPr>
              <a:t>Extract data and insights</a:t>
            </a:r>
          </a:p>
          <a:p>
            <a:r>
              <a:rPr lang="en-IN" b="1" dirty="0">
                <a:solidFill>
                  <a:srgbClr val="002060"/>
                </a:solidFill>
              </a:rPr>
              <a:t>Responsible AI</a:t>
            </a:r>
          </a:p>
          <a:p>
            <a:r>
              <a:rPr lang="en-IN" b="1" dirty="0">
                <a:solidFill>
                  <a:srgbClr val="002060"/>
                </a:solidFill>
              </a:rPr>
              <a:t>Assessment</a:t>
            </a:r>
          </a:p>
        </p:txBody>
      </p:sp>
    </p:spTree>
    <p:extLst>
      <p:ext uri="{BB962C8B-B14F-4D97-AF65-F5344CB8AC3E}">
        <p14:creationId xmlns:p14="http://schemas.microsoft.com/office/powerpoint/2010/main" val="131540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E0E4B1-5F02-69C4-D339-CC109D9ABC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C0CEA051-E689-6F5E-E0CF-0341E67C596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5AF4F4BF-6716-49E6-9582-E583D0D30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Introduction to AI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C93587-953D-FBE6-A4B6-5060E75B821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88761"/>
            <a:ext cx="10515600" cy="428820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This module is designed </a:t>
            </a:r>
            <a:r>
              <a:rPr lang="en-US" b="1" dirty="0">
                <a:solidFill>
                  <a:srgbClr val="FF0000"/>
                </a:solidFill>
              </a:rPr>
              <a:t>to provide a high-level overview of some core capabilities of artificial intelligence (AI) </a:t>
            </a:r>
            <a:r>
              <a:rPr lang="en-US" dirty="0">
                <a:solidFill>
                  <a:srgbClr val="002060"/>
                </a:solidFill>
              </a:rPr>
              <a:t>and give you an </a:t>
            </a:r>
            <a:r>
              <a:rPr lang="en-US" i="1" dirty="0">
                <a:solidFill>
                  <a:srgbClr val="002060"/>
                </a:solidFill>
              </a:rPr>
              <a:t>intuition</a:t>
            </a:r>
            <a:r>
              <a:rPr lang="en-US" dirty="0">
                <a:solidFill>
                  <a:srgbClr val="002060"/>
                </a:solidFill>
              </a:rPr>
              <a:t> of how they work. </a:t>
            </a:r>
          </a:p>
          <a:p>
            <a:r>
              <a:rPr lang="en-US" dirty="0">
                <a:solidFill>
                  <a:srgbClr val="002060"/>
                </a:solidFill>
              </a:rPr>
              <a:t>we </a:t>
            </a:r>
            <a:r>
              <a:rPr lang="en-US" b="1" dirty="0">
                <a:solidFill>
                  <a:srgbClr val="FF0000"/>
                </a:solidFill>
              </a:rPr>
              <a:t>won't be writing any code </a:t>
            </a:r>
            <a:r>
              <a:rPr lang="en-US" dirty="0">
                <a:solidFill>
                  <a:srgbClr val="002060"/>
                </a:solidFill>
              </a:rPr>
              <a:t>or getting into the mathematical details of machine learning models. Instead</a:t>
            </a:r>
          </a:p>
          <a:p>
            <a:r>
              <a:rPr lang="en-US" dirty="0">
                <a:solidFill>
                  <a:srgbClr val="002060"/>
                </a:solidFill>
              </a:rPr>
              <a:t>we'll </a:t>
            </a:r>
            <a:r>
              <a:rPr lang="en-US" b="1" dirty="0">
                <a:solidFill>
                  <a:srgbClr val="FF0000"/>
                </a:solidFill>
              </a:rPr>
              <a:t>focus on understanding the kinds of things that AI can do</a:t>
            </a:r>
            <a:r>
              <a:rPr lang="en-US" dirty="0">
                <a:solidFill>
                  <a:srgbClr val="002060"/>
                </a:solidFill>
              </a:rPr>
              <a:t>, and the basic principles on which it is based</a:t>
            </a:r>
            <a:endParaRPr lang="en-IN" dirty="0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88546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F9C2DF-0A4C-D9CF-6A34-A2AFF43E12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AB40ADD8-AF80-E639-3DAB-BC278FF29A8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78ACB7A0-3BC5-251C-D931-C89480BA26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Generative AI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4AE14C3-8C25-1D3D-DCD6-A82B15F24B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03751"/>
            <a:ext cx="10515600" cy="4273212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Generative AI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a branch of AI that enables software applications to generate new content; often natural language dialogs, but also images, video, code, and other formats.</a:t>
            </a:r>
          </a:p>
          <a:p>
            <a:r>
              <a:rPr lang="en-US" dirty="0">
                <a:solidFill>
                  <a:srgbClr val="002060"/>
                </a:solidFill>
              </a:rPr>
              <a:t>The ability to generate content is based on a </a:t>
            </a:r>
            <a:r>
              <a:rPr lang="en-US" b="1" i="1" dirty="0">
                <a:solidFill>
                  <a:srgbClr val="FF0000"/>
                </a:solidFill>
              </a:rPr>
              <a:t>language</a:t>
            </a:r>
            <a:r>
              <a:rPr lang="en-US" i="1" dirty="0">
                <a:solidFill>
                  <a:srgbClr val="FF0000"/>
                </a:solidFill>
              </a:rPr>
              <a:t> </a:t>
            </a:r>
            <a:r>
              <a:rPr lang="en-US" b="1" i="1" dirty="0">
                <a:solidFill>
                  <a:srgbClr val="FF0000"/>
                </a:solidFill>
              </a:rPr>
              <a:t>model</a:t>
            </a:r>
            <a:r>
              <a:rPr lang="en-US" dirty="0">
                <a:solidFill>
                  <a:srgbClr val="002060"/>
                </a:solidFill>
              </a:rPr>
              <a:t>, which has been trained with huge volumes of data - often documents from the Internet or other public sources of information.</a:t>
            </a:r>
          </a:p>
          <a:p>
            <a:r>
              <a:rPr lang="en-US" dirty="0">
                <a:solidFill>
                  <a:srgbClr val="002060"/>
                </a:solidFill>
              </a:rPr>
              <a:t>Generative AI models encapsulate </a:t>
            </a:r>
            <a:r>
              <a:rPr lang="en-US" i="1" dirty="0">
                <a:solidFill>
                  <a:srgbClr val="002060"/>
                </a:solidFill>
              </a:rPr>
              <a:t>semantic</a:t>
            </a:r>
            <a:r>
              <a:rPr lang="en-US" dirty="0">
                <a:solidFill>
                  <a:srgbClr val="002060"/>
                </a:solidFill>
              </a:rPr>
              <a:t> relationships between language elements (that's a fancy way of saying that the models "know" how words relate to one another), and that's what enables them </a:t>
            </a:r>
            <a:r>
              <a:rPr lang="en-US" b="1" dirty="0">
                <a:solidFill>
                  <a:srgbClr val="FF0000"/>
                </a:solidFill>
              </a:rPr>
              <a:t>to generate a meaningful sequence of text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6600521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358AE2-674A-C940-6EB3-6B4F9DE8ED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B0E4E086-E6CB-91B8-C3C4-B839F28C71B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83F01126-C4CB-CC91-36CA-5DB3D30DC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Computer vision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5936DB-3871-8056-7D60-37E8C53BA1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63711"/>
            <a:ext cx="10515600" cy="4213252"/>
          </a:xfrm>
        </p:spPr>
        <p:txBody>
          <a:bodyPr/>
          <a:lstStyle/>
          <a:p>
            <a:r>
              <a:rPr lang="en-US" b="1" dirty="0">
                <a:solidFill>
                  <a:srgbClr val="FF0000"/>
                </a:solidFill>
              </a:rPr>
              <a:t>Computer vision </a:t>
            </a:r>
            <a:r>
              <a:rPr lang="en-US" dirty="0">
                <a:solidFill>
                  <a:srgbClr val="002060"/>
                </a:solidFill>
              </a:rPr>
              <a:t>is accomplished by using large numbers of images to train a model.</a:t>
            </a:r>
          </a:p>
          <a:p>
            <a:r>
              <a:rPr lang="en-US" b="1" i="1" dirty="0"/>
              <a:t>Image classification</a:t>
            </a:r>
            <a:r>
              <a:rPr lang="en-US" b="1" dirty="0">
                <a:solidFill>
                  <a:srgbClr val="00206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a form of computer vision in which a model is trained with</a:t>
            </a:r>
            <a:r>
              <a:rPr lang="en-US" dirty="0"/>
              <a:t> </a:t>
            </a:r>
            <a:r>
              <a:rPr lang="en-US" b="1" dirty="0">
                <a:solidFill>
                  <a:srgbClr val="FF0000"/>
                </a:solidFill>
              </a:rPr>
              <a:t>images that are labeled with the main subject of the image </a:t>
            </a:r>
            <a:r>
              <a:rPr lang="en-US" dirty="0">
                <a:solidFill>
                  <a:srgbClr val="002060"/>
                </a:solidFill>
              </a:rPr>
              <a:t>(in other words, what it's an image </a:t>
            </a:r>
            <a:r>
              <a:rPr lang="en-US" i="1" dirty="0">
                <a:solidFill>
                  <a:srgbClr val="002060"/>
                </a:solidFill>
              </a:rPr>
              <a:t>of</a:t>
            </a:r>
            <a:r>
              <a:rPr lang="en-US" dirty="0">
                <a:solidFill>
                  <a:srgbClr val="002060"/>
                </a:solidFill>
              </a:rPr>
              <a:t>) so that it can analyze unlabeled images and predict the most appropriate label - identifying the subject of the image.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Object detection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dirty="0">
                <a:solidFill>
                  <a:srgbClr val="002060"/>
                </a:solidFill>
              </a:rPr>
              <a:t>is a form of computer vision in which the model is trained to identify the location of specific objects in an image</a:t>
            </a:r>
            <a:r>
              <a:rPr lang="en-US" dirty="0">
                <a:solidFill>
                  <a:srgbClr val="002060"/>
                </a:solidFill>
              </a:rPr>
              <a:t>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36252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DB63F0-629A-0742-D5F1-501DD89AB9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BCC170-88E8-7D02-6D89-AD8E62B47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68639376-A581-9F83-20E1-7C39D70793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Speech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B22955-9EF9-81F5-2186-CCABD6BED4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38859"/>
            <a:ext cx="10515600" cy="4438104"/>
          </a:xfrm>
        </p:spPr>
        <p:txBody>
          <a:bodyPr/>
          <a:lstStyle/>
          <a:p>
            <a:r>
              <a:rPr lang="en-US" b="1" i="1" dirty="0">
                <a:solidFill>
                  <a:srgbClr val="FF0000"/>
                </a:solidFill>
              </a:rPr>
              <a:t>Speech recognition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</a:t>
            </a:r>
            <a:r>
              <a:rPr lang="en-US" b="1" dirty="0">
                <a:solidFill>
                  <a:srgbClr val="7030A0"/>
                </a:solidFill>
              </a:rPr>
              <a:t>the ability of AI to "hear" and interpret speech</a:t>
            </a:r>
            <a:r>
              <a:rPr lang="en-US" dirty="0">
                <a:solidFill>
                  <a:srgbClr val="002060"/>
                </a:solidFill>
              </a:rPr>
              <a:t>. Usually this capability takes the form of </a:t>
            </a:r>
            <a:r>
              <a:rPr lang="en-US" b="1" i="1" dirty="0">
                <a:solidFill>
                  <a:srgbClr val="FF0000"/>
                </a:solidFill>
              </a:rPr>
              <a:t>speech-to-text</a:t>
            </a:r>
            <a:r>
              <a:rPr lang="en-US" dirty="0">
                <a:solidFill>
                  <a:srgbClr val="002060"/>
                </a:solidFill>
              </a:rPr>
              <a:t> (where the audio signal for the speech is transcribed into text).</a:t>
            </a:r>
          </a:p>
          <a:p>
            <a:r>
              <a:rPr lang="en-US" b="1" i="1" dirty="0">
                <a:solidFill>
                  <a:srgbClr val="FF0000"/>
                </a:solidFill>
              </a:rPr>
              <a:t>Speech synthesis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is the ability of AI to vocalize words as spoken language. Usually this capability takes the form of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b="1" i="1" dirty="0">
                <a:solidFill>
                  <a:srgbClr val="FF0000"/>
                </a:solidFill>
              </a:rPr>
              <a:t>text-to-speech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in which information in text format is converted into an audible signal.</a:t>
            </a:r>
          </a:p>
          <a:p>
            <a:r>
              <a:rPr lang="en-US" dirty="0">
                <a:solidFill>
                  <a:srgbClr val="002060"/>
                </a:solidFill>
              </a:rPr>
              <a:t>AI speech technology is evolving rapidly to handle challenges like ignoring background noise, detecting interruptions, and generating increasingly expressive and human-like voices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58511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A80D54-99F6-B9EF-AB2C-C5359EE75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4439879E-CC9E-BA74-FE0D-7EAF498F9E1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707"/>
            <a:ext cx="12192000" cy="6853293"/>
          </a:xfrm>
          <a:prstGeom prst="rect">
            <a:avLst/>
          </a:prstGeom>
        </p:spPr>
      </p:pic>
      <p:sp>
        <p:nvSpPr>
          <p:cNvPr id="12" name="Title 11">
            <a:extLst>
              <a:ext uri="{FF2B5EF4-FFF2-40B4-BE49-F238E27FC236}">
                <a16:creationId xmlns:a16="http://schemas.microsoft.com/office/drawing/2014/main" id="{E53CB4A5-AD85-A9A0-B5C9-BB82E47EF3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58779"/>
            <a:ext cx="10515600" cy="1828800"/>
          </a:xfrm>
        </p:spPr>
        <p:txBody>
          <a:bodyPr>
            <a:normAutofit fontScale="90000"/>
          </a:bodyPr>
          <a:lstStyle/>
          <a:p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br>
              <a:rPr lang="en-US" b="1" dirty="0">
                <a:solidFill>
                  <a:srgbClr val="002060"/>
                </a:solidFill>
              </a:rPr>
            </a:br>
            <a:r>
              <a:rPr lang="en-IN" b="1" dirty="0">
                <a:solidFill>
                  <a:srgbClr val="C00000"/>
                </a:solidFill>
              </a:rPr>
              <a:t>Natural language processing</a:t>
            </a: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IN" b="1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br>
              <a:rPr lang="en-US" dirty="0">
                <a:solidFill>
                  <a:srgbClr val="002060"/>
                </a:solidFill>
              </a:rPr>
            </a:br>
            <a:endParaRPr lang="en-IN" b="1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A799B0-EDDB-67F6-3F1A-DBCAFB1836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3731"/>
            <a:ext cx="10515600" cy="4243232"/>
          </a:xfrm>
        </p:spPr>
        <p:txBody>
          <a:bodyPr/>
          <a:lstStyle/>
          <a:p>
            <a:r>
              <a:rPr lang="en-US" dirty="0">
                <a:solidFill>
                  <a:srgbClr val="002060"/>
                </a:solidFill>
              </a:rPr>
              <a:t>Common NLP tasks include: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Entity extraction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identifying mentions of entities like people, places, organizations in a document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Text classification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assigning document to a specific category.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Sentiment analysis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determining whether a body of text is positive, negative, or neutral and inferring opinions.</a:t>
            </a:r>
          </a:p>
          <a:p>
            <a:pPr lvl="1"/>
            <a:r>
              <a:rPr lang="en-US" b="1" i="1" dirty="0">
                <a:solidFill>
                  <a:srgbClr val="FF0000"/>
                </a:solidFill>
              </a:rPr>
              <a:t>Language detection</a:t>
            </a:r>
            <a:r>
              <a:rPr lang="en-US" b="1" dirty="0">
                <a:solidFill>
                  <a:srgbClr val="FF0000"/>
                </a:solidFill>
              </a:rPr>
              <a:t> </a:t>
            </a:r>
            <a:r>
              <a:rPr lang="en-US" dirty="0">
                <a:solidFill>
                  <a:srgbClr val="002060"/>
                </a:solidFill>
              </a:rPr>
              <a:t>- identifying the language in which text is written.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353777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176</TotalTime>
  <Words>1246</Words>
  <Application>Microsoft Office PowerPoint</Application>
  <PresentationFormat>Widescreen</PresentationFormat>
  <Paragraphs>81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Calibri Light</vt:lpstr>
      <vt:lpstr>Office Theme</vt:lpstr>
      <vt:lpstr>PowerPoint Presentation</vt:lpstr>
      <vt:lpstr>Introduction to AI</vt:lpstr>
      <vt:lpstr>Agenda</vt:lpstr>
      <vt:lpstr>  Introduction to AI concepts  </vt:lpstr>
      <vt:lpstr>  Introduction to AI    </vt:lpstr>
      <vt:lpstr>    Generative AI      </vt:lpstr>
      <vt:lpstr>   Computer vision     </vt:lpstr>
      <vt:lpstr>   Speech     </vt:lpstr>
      <vt:lpstr>   Natural language processing     </vt:lpstr>
      <vt:lpstr>   Extract data and insights     </vt:lpstr>
      <vt:lpstr>    Responsible AI      </vt:lpstr>
      <vt:lpstr>     Introduction to machine learning concepts       </vt:lpstr>
      <vt:lpstr>      What is machine learning?        </vt:lpstr>
      <vt:lpstr>     Types of machine learning       </vt:lpstr>
      <vt:lpstr>       Regression         </vt:lpstr>
      <vt:lpstr>     Binary classification       </vt:lpstr>
      <vt:lpstr>      Multiclass classification        </vt:lpstr>
      <vt:lpstr>      Clustering        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Krishna Kant Dubey</dc:creator>
  <cp:lastModifiedBy>Krishna Kant Dubey</cp:lastModifiedBy>
  <cp:revision>4</cp:revision>
  <dcterms:created xsi:type="dcterms:W3CDTF">2025-07-24T12:12:41Z</dcterms:created>
  <dcterms:modified xsi:type="dcterms:W3CDTF">2025-08-05T09:47:56Z</dcterms:modified>
</cp:coreProperties>
</file>