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3" r:id="rId3"/>
    <p:sldId id="320" r:id="rId4"/>
    <p:sldId id="383" r:id="rId5"/>
    <p:sldId id="384" r:id="rId6"/>
    <p:sldId id="3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e28wJqRdSV4RsfEhilaUw==" hashData="OqtgGJ9xqos1JN/ugHu6ZoSSyJx7givekcXucaJMtt+pZ8v7Id6QucrIW7pMuQBMJahreLq+250+b+VBqH1P1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92AC"/>
    <a:srgbClr val="126782"/>
    <a:srgbClr val="FF7C80"/>
    <a:srgbClr val="536878"/>
    <a:srgbClr val="C51E3A"/>
    <a:srgbClr val="FD9E02"/>
    <a:srgbClr val="FF7F50"/>
    <a:srgbClr val="008080"/>
    <a:srgbClr val="B08FFF"/>
    <a:srgbClr val="31B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436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E040D6-CCBD-4F02-9A44-6A0A1CEB50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303B7-FB14-4047-85C9-B8CC157D7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B2179-EAB5-4E35-ADA7-C01D2BB042B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FDF41-3105-424E-8839-E96D817034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59AA5-0E93-4F8C-98F0-A9FFB4731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E1457-766E-4DBC-BCB1-7266DFE1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F0846-639B-4D88-9900-FA93BB1038F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5556F-3B00-4989-8061-1BE4D1A5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9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E590B9E-993D-4411-9B3F-F21B812613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954" y="441416"/>
            <a:ext cx="10972800" cy="2540986"/>
          </a:xfrm>
          <a:ln>
            <a:noFill/>
          </a:ln>
        </p:spPr>
        <p:txBody>
          <a:bodyPr anchor="b">
            <a:normAutofit/>
          </a:bodyPr>
          <a:lstStyle>
            <a:lvl1pPr algn="l">
              <a:defRPr sz="6000">
                <a:solidFill>
                  <a:srgbClr val="126782"/>
                </a:solidFill>
                <a:latin typeface="Montserrat Subrayada" panose="02000505000000020004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954" y="3209393"/>
            <a:ext cx="10972800" cy="2942016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13954" y="3095897"/>
            <a:ext cx="8229600" cy="0"/>
          </a:xfrm>
          <a:prstGeom prst="line">
            <a:avLst/>
          </a:prstGeom>
          <a:ln w="76200">
            <a:solidFill>
              <a:srgbClr val="FD9E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26B928A0-D940-4383-A5E5-DAE97FAC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8494"/>
            <a:ext cx="2743200" cy="199501"/>
          </a:xfrm>
        </p:spPr>
        <p:txBody>
          <a:bodyPr/>
          <a:lstStyle>
            <a:lvl1pPr>
              <a:defRPr>
                <a:solidFill>
                  <a:srgbClr val="8C92AC"/>
                </a:solidFill>
                <a:latin typeface="Palatino Linotype" panose="02040502050505030304" pitchFamily="18" charset="0"/>
              </a:defRPr>
            </a:lvl1pPr>
          </a:lstStyle>
          <a:p>
            <a:fld id="{BA5DE182-1CE0-49C2-BE55-AF94CF3D7964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CD006BD1-6070-457A-826F-39E1A033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8498"/>
            <a:ext cx="4114800" cy="199501"/>
          </a:xfrm>
          <a:ln>
            <a:noFill/>
          </a:ln>
        </p:spPr>
        <p:txBody>
          <a:bodyPr/>
          <a:lstStyle>
            <a:lvl1pPr>
              <a:defRPr>
                <a:solidFill>
                  <a:srgbClr val="8C92AC"/>
                </a:solidFill>
              </a:defRPr>
            </a:lvl1pPr>
          </a:lstStyle>
          <a:p>
            <a:r>
              <a:rPr lang="en-US"/>
              <a:t>Project 1: Video Game Sales</a:t>
            </a:r>
            <a:endParaRPr lang="en-US" dirty="0"/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FEDFFD0C-8B88-46E1-81E5-59563647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58494"/>
            <a:ext cx="2743200" cy="199506"/>
          </a:xfrm>
        </p:spPr>
        <p:txBody>
          <a:bodyPr/>
          <a:lstStyle/>
          <a:p>
            <a:fld id="{3663B651-00C6-404B-AB90-99A9E2699C1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C32412-A375-1891-FD35-5CAA8C2CDF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39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3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F961C8-622D-47EF-87A3-AFE34A1DD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524881"/>
            <a:ext cx="6095999" cy="6029113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1pPr>
            <a:lvl2pPr marL="457200" indent="0">
              <a:lnSpc>
                <a:spcPct val="150000"/>
              </a:lnSpc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2pPr>
            <a:lvl3pPr marL="914400" indent="0">
              <a:lnSpc>
                <a:spcPct val="150000"/>
              </a:lnSpc>
              <a:spcAft>
                <a:spcPts val="500"/>
              </a:spcAft>
              <a:buNone/>
              <a:defRPr sz="2400" b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3pPr>
            <a:lvl4pPr marL="13716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4pPr>
            <a:lvl5pPr marL="18288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5pPr>
          </a:lstStyle>
          <a:p>
            <a:pPr lvl="2"/>
            <a:r>
              <a:rPr lang="en-US" dirty="0"/>
              <a:t>TOPIC OUTLINE</a:t>
            </a: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Topic 1</a:t>
            </a: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Topic 2</a:t>
            </a: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Topic 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1A78E-D90D-BB3C-EF69-98638B9777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39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01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F961C8-622D-47EF-87A3-AFE34A1DD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6095999" cy="6857997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rgbClr val="126782"/>
                </a:solidFill>
                <a:latin typeface="Montserrat Subrayada" panose="02000505000000020004" pitchFamily="2" charset="0"/>
                <a:cs typeface="Times New Roman" panose="02020603050405020304" pitchFamily="18" charset="0"/>
              </a:defRPr>
            </a:lvl1pPr>
            <a:lvl2pPr marL="457200" indent="0">
              <a:lnSpc>
                <a:spcPct val="150000"/>
              </a:lnSpc>
              <a:buNone/>
              <a:defRPr sz="3600">
                <a:solidFill>
                  <a:srgbClr val="126782"/>
                </a:solidFill>
                <a:latin typeface="Montserrat Subrayada" panose="02000505000000020004" pitchFamily="2" charset="0"/>
                <a:cs typeface="Times New Roman" panose="02020603050405020304" pitchFamily="18" charset="0"/>
              </a:defRPr>
            </a:lvl2pPr>
            <a:lvl3pPr marL="9144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3pPr>
            <a:lvl4pPr marL="13716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4pPr>
            <a:lvl5pPr marL="18288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SUB-TOPIC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605F5-1F93-3342-25EA-B92033FCD7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39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4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F961C8-622D-47EF-87A3-AFE34A1DD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801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8C92AC"/>
                </a:solidFill>
                <a:latin typeface="Montserrat Subrayada" panose="02000505000000020004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524881"/>
            <a:ext cx="6095999" cy="60291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1pPr>
            <a:lvl2pPr marL="457200" indent="0">
              <a:lnSpc>
                <a:spcPct val="150000"/>
              </a:lnSpc>
              <a:spcAft>
                <a:spcPts val="500"/>
              </a:spcAft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2pPr>
            <a:lvl3pPr marL="9144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3pPr>
            <a:lvl4pPr marL="13716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4pPr>
            <a:lvl5pPr marL="18288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5pPr>
          </a:lstStyle>
          <a:p>
            <a:pPr lvl="1"/>
            <a:r>
              <a:rPr lang="en-US" dirty="0"/>
              <a:t>content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63134"/>
            <a:ext cx="12192000" cy="0"/>
          </a:xfrm>
          <a:prstGeom prst="line">
            <a:avLst/>
          </a:prstGeom>
          <a:ln w="76200">
            <a:solidFill>
              <a:srgbClr val="8C9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606246"/>
            <a:ext cx="12192000" cy="0"/>
          </a:xfrm>
          <a:prstGeom prst="line">
            <a:avLst/>
          </a:prstGeom>
          <a:ln w="38100">
            <a:solidFill>
              <a:srgbClr val="8C9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D8E8C-2833-4EC6-926E-04641C4B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8494"/>
            <a:ext cx="2743200" cy="199501"/>
          </a:xfrm>
        </p:spPr>
        <p:txBody>
          <a:bodyPr/>
          <a:lstStyle/>
          <a:p>
            <a:fld id="{832AFAE9-9FE1-4179-B922-0C8CB01E1A12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305A1B1-0D49-4146-B00C-499FE94E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8498"/>
            <a:ext cx="4114800" cy="199501"/>
          </a:xfrm>
        </p:spPr>
        <p:txBody>
          <a:bodyPr/>
          <a:lstStyle/>
          <a:p>
            <a:r>
              <a:rPr lang="en-US"/>
              <a:t>Project 1: Video Game Sales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2703A2-28B4-41D0-858D-A3568B85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58494"/>
            <a:ext cx="2743200" cy="199506"/>
          </a:xfrm>
        </p:spPr>
        <p:txBody>
          <a:bodyPr/>
          <a:lstStyle/>
          <a:p>
            <a:fld id="{3663B651-00C6-404B-AB90-99A9E2699C1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0A030-E906-CD30-9C69-3354C857D77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524881"/>
            <a:ext cx="6096000" cy="60291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1pPr>
            <a:lvl2pPr marL="457200" indent="0">
              <a:lnSpc>
                <a:spcPct val="150000"/>
              </a:lnSpc>
              <a:spcAft>
                <a:spcPts val="500"/>
              </a:spcAft>
              <a:buNone/>
              <a:defRPr sz="2400">
                <a:solidFill>
                  <a:srgbClr val="126782"/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2pPr>
            <a:lvl3pPr marL="9144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3pPr>
            <a:lvl4pPr marL="13716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4pPr>
            <a:lvl5pPr marL="182880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defRPr>
            </a:lvl5pPr>
          </a:lstStyle>
          <a:p>
            <a:pPr lvl="1"/>
            <a:r>
              <a:rPr lang="en-US" dirty="0"/>
              <a:t>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207AF-6DB7-F12A-70CF-A8B00720FD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54" y="5839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8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A63C8F-BD7D-4348-B816-33C83337554F}" type="datetime1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Project 1: Video Game Sales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9E0BB-EF44-4FC6-BA71-53F9FB79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7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EE368BF-95A3-40B7-887E-DCA2E91C2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428BF80B-6AE5-432F-9D50-F2EECB742DE1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6C91047-FD69-46B9-B001-E627B7EC1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Project 1: Video Game Sales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F1B73D3-76AE-404B-AF40-6FA894653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3663B651-00C6-404B-AB90-99A9E2699C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44-D336-4516-9DAC-DA7BD5008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rgbClr val="8C92AC"/>
                </a:solidFill>
              </a:rPr>
              <a:t>PROJECT 1: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VIDEO GAME SALES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4512B-49ED-445E-99F8-6DC602FA8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PH" i="1" dirty="0">
                <a:solidFill>
                  <a:srgbClr val="8C92AC"/>
                </a:solidFill>
              </a:rPr>
              <a:t>prepared by:</a:t>
            </a:r>
          </a:p>
          <a:p>
            <a:pPr>
              <a:lnSpc>
                <a:spcPct val="150000"/>
              </a:lnSpc>
            </a:pPr>
            <a:r>
              <a:rPr lang="en-PH" b="1" dirty="0"/>
              <a:t>Gyro A. </a:t>
            </a:r>
            <a:r>
              <a:rPr lang="en-PH" b="1" dirty="0" err="1"/>
              <a:t>Madrona</a:t>
            </a:r>
            <a:r>
              <a:rPr lang="en-PH" b="1" dirty="0">
                <a:solidFill>
                  <a:srgbClr val="8C92AC"/>
                </a:solidFill>
              </a:rPr>
              <a:t>, RECE</a:t>
            </a:r>
            <a:endParaRPr lang="en-US" b="1" dirty="0">
              <a:solidFill>
                <a:srgbClr val="8C92AC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8FB6-F485-4E01-ACA1-5FCFCDF3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8495"/>
            <a:ext cx="2743200" cy="167484"/>
          </a:xfrm>
          <a:prstGeom prst="rect">
            <a:avLst/>
          </a:prstGeom>
        </p:spPr>
        <p:txBody>
          <a:bodyPr/>
          <a:lstStyle/>
          <a:p>
            <a:fld id="{F5CBE589-D240-4353-80D4-1EBD1DD028F5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C5D8-274D-4751-82AE-27CE9460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8495"/>
            <a:ext cx="4114800" cy="1674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Project 1: Video Game Sales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E0435-E0A1-44E4-B4EB-D0608F12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6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FCA828-5756-EB93-095B-B4E7FEE6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lvl="1">
              <a:spcAft>
                <a:spcPts val="500"/>
              </a:spcAft>
            </a:pPr>
            <a:r>
              <a:rPr lang="en-PH" b="1" dirty="0">
                <a:solidFill>
                  <a:srgbClr val="FD9E02"/>
                </a:solidFill>
              </a:rPr>
              <a:t>REPORT OUTLINE</a:t>
            </a:r>
          </a:p>
          <a:p>
            <a:pPr lvl="1">
              <a:spcAft>
                <a:spcPts val="500"/>
              </a:spcAft>
            </a:pPr>
            <a:r>
              <a:rPr lang="en-PH" b="1" dirty="0"/>
              <a:t>Storyboard</a:t>
            </a:r>
          </a:p>
          <a:p>
            <a:pPr lvl="2"/>
            <a:r>
              <a:rPr lang="en-PH" dirty="0"/>
              <a:t>Plot</a:t>
            </a:r>
          </a:p>
          <a:p>
            <a:pPr lvl="2"/>
            <a:r>
              <a:rPr lang="en-PH" dirty="0"/>
              <a:t>Objectives</a:t>
            </a:r>
          </a:p>
          <a:p>
            <a:pPr lvl="1">
              <a:spcAft>
                <a:spcPts val="500"/>
              </a:spcAft>
            </a:pPr>
            <a:r>
              <a:rPr lang="en-PH" b="1" dirty="0"/>
              <a:t>Data Visualization</a:t>
            </a:r>
          </a:p>
          <a:p>
            <a:pPr lvl="1">
              <a:spcAft>
                <a:spcPts val="500"/>
              </a:spcAft>
            </a:pPr>
            <a:r>
              <a:rPr lang="en-PH" b="1" dirty="0"/>
              <a:t>Regression Analysis</a:t>
            </a:r>
          </a:p>
          <a:p>
            <a:pPr lvl="1">
              <a:spcAft>
                <a:spcPts val="500"/>
              </a:spcAft>
            </a:pPr>
            <a:r>
              <a:rPr lang="en-PH" b="1" dirty="0"/>
              <a:t>Recommendation</a:t>
            </a:r>
          </a:p>
          <a:p>
            <a:pPr lvl="1">
              <a:spcAft>
                <a:spcPts val="500"/>
              </a:spcAft>
            </a:pPr>
            <a:endParaRPr lang="en-PH" b="1" dirty="0">
              <a:solidFill>
                <a:srgbClr val="FF7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9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287DCC-1E16-165D-5095-D8C6AAA9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dirty="0"/>
              <a:t>STORYBOARD</a:t>
            </a:r>
            <a:endParaRPr lang="en-PH" dirty="0">
              <a:solidFill>
                <a:srgbClr val="FD9E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3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E320-168B-D329-9DE9-A197ACAD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>
                <a:solidFill>
                  <a:srgbClr val="126782"/>
                </a:solidFill>
              </a:rPr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0075-02FD-11EA-5A5B-5ED0A883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4881"/>
            <a:ext cx="7985760" cy="6029113"/>
          </a:xfrm>
        </p:spPr>
        <p:txBody>
          <a:bodyPr anchor="ctr"/>
          <a:lstStyle/>
          <a:p>
            <a:pPr lvl="1" algn="just"/>
            <a:r>
              <a:rPr lang="en-US" dirty="0">
                <a:solidFill>
                  <a:srgbClr val="8C92AC"/>
                </a:solidFill>
              </a:rPr>
              <a:t>Investor Mr. Madrona is captivated by the dynamic video game market and turns to you, a seasoned data analyst, for strategic</a:t>
            </a:r>
            <a:r>
              <a:rPr lang="en-US" b="1" dirty="0"/>
              <a:t> investment insights</a:t>
            </a:r>
            <a:r>
              <a:rPr lang="en-US" dirty="0">
                <a:solidFill>
                  <a:srgbClr val="8C92AC"/>
                </a:solidFill>
              </a:rPr>
              <a:t>. Your expertise is sought to navigate the exciting landscape of the gaming industry and guide Mr. Madrona toward well-informed and </a:t>
            </a:r>
            <a:r>
              <a:rPr lang="en-US" b="1" dirty="0"/>
              <a:t>profitable</a:t>
            </a:r>
            <a:r>
              <a:rPr lang="en-US" dirty="0">
                <a:solidFill>
                  <a:srgbClr val="8C92AC"/>
                </a:solidFill>
              </a:rPr>
              <a:t> investment decisions.</a:t>
            </a:r>
            <a:endParaRPr lang="en-PH" dirty="0">
              <a:solidFill>
                <a:srgbClr val="8C92AC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E02F-59DC-6D5B-342E-88D11816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7211-AF37-44BF-99D5-F0E05C9CE562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61CE5-14B2-E506-9621-B535E82A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1: Video Game Sales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C069-5826-0543-4E35-24E55A6B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5B2A-C269-8E7F-93AF-91520508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>
                <a:solidFill>
                  <a:srgbClr val="126782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B346-D2F7-EFDA-8B36-E79DEA5E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4881"/>
            <a:ext cx="6095999" cy="2904119"/>
          </a:xfrm>
        </p:spPr>
        <p:txBody>
          <a:bodyPr/>
          <a:lstStyle/>
          <a:p>
            <a:pPr lvl="1" algn="just"/>
            <a:r>
              <a:rPr lang="en-PH" dirty="0">
                <a:solidFill>
                  <a:srgbClr val="8C92AC"/>
                </a:solidFill>
              </a:rPr>
              <a:t>Provide investment insights through </a:t>
            </a:r>
            <a:r>
              <a:rPr lang="en-PH" b="1" dirty="0"/>
              <a:t>data 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648B-DC3C-DBBA-0A1E-75579116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FAE9-9FE1-4179-B922-0C8CB01E1A12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154E5-065E-CB9C-9022-D62CAC8A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1: Video Game Sales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54E6-BBA6-47DC-2799-99E41A1E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651-00C6-404B-AB90-99A9E2699C10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B903A1-1EF7-DB45-49DF-3B287FE09E35}"/>
              </a:ext>
            </a:extLst>
          </p:cNvPr>
          <p:cNvSpPr txBox="1">
            <a:spLocks/>
          </p:cNvSpPr>
          <p:nvPr/>
        </p:nvSpPr>
        <p:spPr>
          <a:xfrm>
            <a:off x="-1" y="3429000"/>
            <a:ext cx="6095999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26782"/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400" kern="1200">
                <a:solidFill>
                  <a:srgbClr val="126782"/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PH" dirty="0">
                <a:solidFill>
                  <a:srgbClr val="8C92AC"/>
                </a:solidFill>
              </a:rPr>
              <a:t>Provide projected return of investment through </a:t>
            </a:r>
            <a:r>
              <a:rPr lang="en-PH" b="1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01818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16C9F-4D61-6B5D-B3AA-46D3E8E3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3309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E5D65BA-4BC1-49A2-884D-7D95C22441A8}" vid="{FFA08590-469D-45D3-8066-D1299AE6D5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gyroAnalytics</Template>
  <TotalTime>1292</TotalTime>
  <Words>121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 Subrayada</vt:lpstr>
      <vt:lpstr>Palatino Linotype</vt:lpstr>
      <vt:lpstr>Office Theme</vt:lpstr>
      <vt:lpstr>PROJECT 1:  VIDEO GAME SALES</vt:lpstr>
      <vt:lpstr>PowerPoint Presentation</vt:lpstr>
      <vt:lpstr>PowerPoint Presentation</vt:lpstr>
      <vt:lpstr>PLOT</vt:lpstr>
      <vt:lpstr>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CARTESIAN COORDINATE SYSTEM</dc:title>
  <dc:creator>Gyro Madrona</dc:creator>
  <cp:lastModifiedBy>Gyro Madrona</cp:lastModifiedBy>
  <cp:revision>225</cp:revision>
  <dcterms:created xsi:type="dcterms:W3CDTF">2023-09-18T10:16:37Z</dcterms:created>
  <dcterms:modified xsi:type="dcterms:W3CDTF">2024-01-13T15:21:40Z</dcterms:modified>
</cp:coreProperties>
</file>