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09576-11F3-4B9E-9F5A-1E43F3023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4DD6FE-C5A2-40E9-961E-9DC04B1F8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227B14-DFF0-4A6D-A9E1-06A4B25E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D82E-C062-422B-8E0F-8B17BD46139A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7BF21B-6AA5-447E-8D89-C7EC9855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A15E6C-47D0-4B4D-A51D-EC1748BA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0DE3-2CB3-440A-90EC-1D850B1F86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520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38516-B9A9-44EA-8A76-59F5847B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F24342-8C85-43CA-AB32-94198586F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73BB74-899B-46A4-B3D9-DFF92CC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D82E-C062-422B-8E0F-8B17BD46139A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6E304C-2713-4547-A4F3-B1EBAB17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A75CA8-039F-477D-8010-1C2D14F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0DE3-2CB3-440A-90EC-1D850B1F86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310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BDFD35-C0B9-459A-BD95-1058AF2BA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B211BE-54D7-4E27-A17D-62D8980C9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EA9963-E7DD-4D71-AC60-54E7BE55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D82E-C062-422B-8E0F-8B17BD46139A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EE9473-D0A4-4B6B-A217-B4ACF4A3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25F948-CD6E-4E72-A1BD-1BCB4378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0DE3-2CB3-440A-90EC-1D850B1F86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07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C56D3-7EC1-4D95-BDBB-6C9F6449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BE4309-BDC0-4917-813F-89DFCB9F9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6AC177-BF10-4C90-891E-CB6C2DCD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D82E-C062-422B-8E0F-8B17BD46139A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7C7695-0438-4D5C-BCCA-307D5B22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882952-A724-48FC-937E-3EFFF665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0DE3-2CB3-440A-90EC-1D850B1F86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23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DB90E-E837-4292-930C-A7D1D6D4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FFD440-A53E-43A3-9D09-98B8D25AB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29B66-73B5-4440-A9FC-0E9EF548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D82E-C062-422B-8E0F-8B17BD46139A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BF1BB0-68A6-43CF-9C38-409C615F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5526F3-CE06-42ED-89B3-C39A0D73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0DE3-2CB3-440A-90EC-1D850B1F86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958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E12DC-18FB-46B4-9CA1-EECC9270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8CCE8A-24A6-402B-95DC-3E448BB50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82D847-BEE9-41CC-A45F-6B54D5CA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B9E03D-37FC-4096-8CD5-BF58CBBF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D82E-C062-422B-8E0F-8B17BD46139A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A7783E-ED31-41E6-A29B-9F0B7099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AD236C-7874-49E1-9F54-7B0FC1B1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0DE3-2CB3-440A-90EC-1D850B1F86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757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80CA1-7236-4D3A-A274-A3BB01C0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EC6F15-B83C-4163-A853-53721986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AC1FD3-6B76-46BA-8995-1EA741352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EFABBF-EC59-49C3-9D54-8DA3097F7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BE4ECC-E9EC-4C44-9B6E-7FC5AA0AA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36C4E7-1B8D-4A05-AA1E-B8A09043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D82E-C062-422B-8E0F-8B17BD46139A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2D4ABD-A64E-4AB1-9D6B-98F6534E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1E914A-2980-44EF-9644-DC56BE91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0DE3-2CB3-440A-90EC-1D850B1F86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510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7422C-198C-4B88-92F3-F658737A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6F3BFF-74A6-4959-9DA1-B32D3576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D82E-C062-422B-8E0F-8B17BD46139A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0B8CF5-7AB0-4097-BD05-6305F7A9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F91BFD-6FED-45C6-B4DF-F632CC67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0DE3-2CB3-440A-90EC-1D850B1F86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833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BA7ED0D-2A98-4828-BE16-1568C6FA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D82E-C062-422B-8E0F-8B17BD46139A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BB1525-6EFD-460C-BD21-B73DED82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518F0E-692C-4868-9C99-2862B0CF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0DE3-2CB3-440A-90EC-1D850B1F86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609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BBAAE-1C6F-46E8-9B53-3E33E012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D85057-08A2-4098-BFF0-55BC984DD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7EB521-8C87-4F9E-8739-AD577B4C1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65EFA3-79B5-44F3-B577-28D2D1AF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D82E-C062-422B-8E0F-8B17BD46139A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F06DB9-9EA4-4BE6-B690-3E711EAF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0305BA-A30C-4B38-A15A-2B2328F0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0DE3-2CB3-440A-90EC-1D850B1F86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648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B68DE-832E-4024-8247-2E8B7C81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F807FA-88DE-4125-9BA3-C9868888F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BAE344-E05D-4DB1-852D-8CDB65218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267629-586A-42B6-B537-D8F3C469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D82E-C062-422B-8E0F-8B17BD46139A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DD32AA-553F-40EF-BE95-61A37D33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0CA479-6944-4A75-9F44-9FD2D563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0DE3-2CB3-440A-90EC-1D850B1F86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20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1ABFAF-BE0B-4781-8294-5E9BDFCB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A9BE64-24B5-443E-9E8F-2E84C7A28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3DA50C-D3CE-4CE5-875B-F85CE4BBB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ED82E-C062-422B-8E0F-8B17BD46139A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3B82AF-27DE-4D97-BF3E-8B2116C82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E7A17F-329B-4563-8C14-630DF7828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60DE3-2CB3-440A-90EC-1D850B1F86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679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C1DE5D3-A5BA-4E71-A2C5-CC5773CB7F85}"/>
              </a:ext>
            </a:extLst>
          </p:cNvPr>
          <p:cNvSpPr txBox="1"/>
          <p:nvPr/>
        </p:nvSpPr>
        <p:spPr>
          <a:xfrm>
            <a:off x="2679469" y="2967335"/>
            <a:ext cx="6833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5400" dirty="0"/>
              <a:t>Diapositiva 1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8139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C1DE5D3-A5BA-4E71-A2C5-CC5773CB7F85}"/>
              </a:ext>
            </a:extLst>
          </p:cNvPr>
          <p:cNvSpPr txBox="1"/>
          <p:nvPr/>
        </p:nvSpPr>
        <p:spPr>
          <a:xfrm>
            <a:off x="2679469" y="2967335"/>
            <a:ext cx="6833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5400" dirty="0"/>
              <a:t>Diapositiva 2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91128651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C1DE5D3-A5BA-4E71-A2C5-CC5773CB7F85}"/>
              </a:ext>
            </a:extLst>
          </p:cNvPr>
          <p:cNvSpPr txBox="1"/>
          <p:nvPr/>
        </p:nvSpPr>
        <p:spPr>
          <a:xfrm>
            <a:off x="2679469" y="2967335"/>
            <a:ext cx="6833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5400" dirty="0"/>
              <a:t>Diapositiva 3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99510070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C1DE5D3-A5BA-4E71-A2C5-CC5773CB7F85}"/>
              </a:ext>
            </a:extLst>
          </p:cNvPr>
          <p:cNvSpPr txBox="1"/>
          <p:nvPr/>
        </p:nvSpPr>
        <p:spPr>
          <a:xfrm>
            <a:off x="2679469" y="2967335"/>
            <a:ext cx="6833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5400" dirty="0"/>
              <a:t>Diapositiva 4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05613360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Edson Cepeda</dc:creator>
  <cp:lastModifiedBy>Edson Cepeda</cp:lastModifiedBy>
  <cp:revision>1</cp:revision>
  <dcterms:created xsi:type="dcterms:W3CDTF">2020-10-14T22:06:05Z</dcterms:created>
  <dcterms:modified xsi:type="dcterms:W3CDTF">2020-10-14T22:14:12Z</dcterms:modified>
</cp:coreProperties>
</file>