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a33ec36f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a33ec36f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a33ec36f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a33ec36f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a33ec36f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a33ec36f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a33ec36f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a33ec36f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a33ec3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a33ec3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a33ec36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fa33ec36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a33ec36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fa33ec36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a33ec36f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a33ec36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a33ec36f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a33ec36f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a33ec36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a33ec36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a33ec36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a33ec36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a33ec36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a33ec36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a33ec36f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a33ec36f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a33ec36f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a33ec36f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a33ec36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a33ec36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7050" y="397900"/>
            <a:ext cx="5366700" cy="27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Ticketmaster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24000" y="3720475"/>
            <a:ext cx="48090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Gamboa, Dikshant Dhall,  </a:t>
            </a:r>
            <a:r>
              <a:rPr lang="en"/>
              <a:t>Songlin Liu, Dennis Irwin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Events from the From the Data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250"/>
            <a:ext cx="8839199" cy="31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88" y="660963"/>
            <a:ext cx="366712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390175" y="1416250"/>
            <a:ext cx="41118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Are these events happening with a Promoter?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Should the Venue Management Company have its own promotion side of the business?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can be useful to hire a promoter for these events.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187750" y="564600"/>
            <a:ext cx="7858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minimum pre sale cost of a ticket? </a:t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4002525" y="2392800"/>
            <a:ext cx="3498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2771925" y="4033950"/>
            <a:ext cx="3498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2464950" y="3031125"/>
            <a:ext cx="2070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25" y="1566413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425" y="15664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maximum pre sale cost of a ticket for all types of events?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00" y="17937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37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most popular start time for each type of events？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193" y="1387950"/>
            <a:ext cx="5943957" cy="15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999" y="3159250"/>
            <a:ext cx="6952543" cy="17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812" y="3159250"/>
            <a:ext cx="935188" cy="1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512675"/>
            <a:ext cx="70389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 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183350"/>
            <a:ext cx="70389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can use Google Maps API Data to zoom into each of the geographical location and find a potential  venue.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matter what type of venue you have it is important to work with a promoter if you want more events.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a difference of pre sale tickets based on who’s performing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type of event has its most popular start time: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Sports events: 7:00 PM, 6:00 PM, &amp; 7:30 PM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Music: 8:00 PM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Art &amp;  Theatre: 8:00 PM and 7:00 PM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Miscellaneous: 7:00 PM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Droid Serif"/>
                <a:ea typeface="Droid Serif"/>
                <a:cs typeface="Droid Serif"/>
                <a:sym typeface="Droid Serif"/>
              </a:rPr>
              <a:t>Q &amp; A</a:t>
            </a:r>
            <a:endParaRPr sz="60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56825" y="274050"/>
            <a:ext cx="6911100" cy="4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Core Message: 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believe that there are core similarities about events and venues across the nation.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/>
              <a:t>Questions: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are the different types of event from the  data?  What are the Sub Genre of events?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Are there any correlations with having a outside promoter vs. using the venues own promoter?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were the best times to hold a event based on the different types of events?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the Ticket Master API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975" y="1070075"/>
            <a:ext cx="713504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217025" y="1617575"/>
            <a:ext cx="212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Categorizing the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Information in Pandas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And Plot with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 plot lib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75" y="523800"/>
            <a:ext cx="5856836" cy="42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052550" y="703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CSV file looks like: 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300"/>
            <a:ext cx="8839200" cy="283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155C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Google Maps API to display the Ticketmaster venues data 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58957"/>
            <a:ext cx="7038898" cy="332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097575" y="124300"/>
            <a:ext cx="77334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Venue Management company wants to buy theatres and concert venues. They have hired  our Consulting group to find out what other venue groups are doing.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980225" y="1965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all acts were the same how do you run a successful venue business?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What are some common similarities within the nations venues?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Where are the current venues? Can you map them?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52538" y="293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your types of events?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115" y="920425"/>
            <a:ext cx="4506375" cy="38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170075" y="1710750"/>
            <a:ext cx="38400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Criteria: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 data from multiple types of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events from around the nation.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find the venues by geographical location using google API 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75" y="1448075"/>
            <a:ext cx="5929649" cy="31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