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749FB-8A72-4587-A9E3-8F19D120DC3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5A184E-419D-4941-9B5C-E99E070DA17F}">
      <dgm:prSet/>
      <dgm:spPr/>
      <dgm:t>
        <a:bodyPr/>
        <a:lstStyle/>
        <a:p>
          <a:r>
            <a:rPr lang="en-US"/>
            <a:t>Tinkoff VoiceKit</a:t>
          </a:r>
        </a:p>
      </dgm:t>
    </dgm:pt>
    <dgm:pt modelId="{6C6331EA-F1AF-452B-A9A8-9F91C69EF612}" type="parTrans" cxnId="{BCF1D2AD-C9DA-46DD-92B8-D243297C3D6D}">
      <dgm:prSet/>
      <dgm:spPr/>
      <dgm:t>
        <a:bodyPr/>
        <a:lstStyle/>
        <a:p>
          <a:endParaRPr lang="en-US"/>
        </a:p>
      </dgm:t>
    </dgm:pt>
    <dgm:pt modelId="{0CD9B65D-2C9F-4EFA-BA83-59DC20D61DF7}" type="sibTrans" cxnId="{BCF1D2AD-C9DA-46DD-92B8-D243297C3D6D}">
      <dgm:prSet/>
      <dgm:spPr/>
      <dgm:t>
        <a:bodyPr/>
        <a:lstStyle/>
        <a:p>
          <a:endParaRPr lang="en-US"/>
        </a:p>
      </dgm:t>
    </dgm:pt>
    <dgm:pt modelId="{BBF52154-DA4A-4A41-ACFA-A9A54E399D05}">
      <dgm:prSet/>
      <dgm:spPr/>
      <dgm:t>
        <a:bodyPr/>
        <a:lstStyle/>
        <a:p>
          <a:r>
            <a:rPr lang="en-US"/>
            <a:t>Telebot</a:t>
          </a:r>
        </a:p>
      </dgm:t>
    </dgm:pt>
    <dgm:pt modelId="{E8FF0996-1DF1-4AEC-A072-18D7EB237C42}" type="parTrans" cxnId="{2803BF3A-4E0D-4087-9170-91939848A641}">
      <dgm:prSet/>
      <dgm:spPr/>
      <dgm:t>
        <a:bodyPr/>
        <a:lstStyle/>
        <a:p>
          <a:endParaRPr lang="en-US"/>
        </a:p>
      </dgm:t>
    </dgm:pt>
    <dgm:pt modelId="{8C69E2FB-4531-4235-B4CA-6F37A49FF2E4}" type="sibTrans" cxnId="{2803BF3A-4E0D-4087-9170-91939848A641}">
      <dgm:prSet/>
      <dgm:spPr/>
      <dgm:t>
        <a:bodyPr/>
        <a:lstStyle/>
        <a:p>
          <a:endParaRPr lang="en-US"/>
        </a:p>
      </dgm:t>
    </dgm:pt>
    <dgm:pt modelId="{95D8C6CA-6087-4E9E-A0FB-8C6432090398}">
      <dgm:prSet/>
      <dgm:spPr/>
      <dgm:t>
        <a:bodyPr/>
        <a:lstStyle/>
        <a:p>
          <a:r>
            <a:rPr lang="en-US"/>
            <a:t>Asterisk</a:t>
          </a:r>
        </a:p>
      </dgm:t>
    </dgm:pt>
    <dgm:pt modelId="{DEA938CE-F247-4690-8A11-8544C02D06D6}" type="parTrans" cxnId="{FB7B01CB-C8DE-4827-AD93-C536C6DF2F4C}">
      <dgm:prSet/>
      <dgm:spPr/>
      <dgm:t>
        <a:bodyPr/>
        <a:lstStyle/>
        <a:p>
          <a:endParaRPr lang="en-US"/>
        </a:p>
      </dgm:t>
    </dgm:pt>
    <dgm:pt modelId="{0EBE8D0E-B10A-4528-B5B5-79C19A342870}" type="sibTrans" cxnId="{FB7B01CB-C8DE-4827-AD93-C536C6DF2F4C}">
      <dgm:prSet/>
      <dgm:spPr/>
      <dgm:t>
        <a:bodyPr/>
        <a:lstStyle/>
        <a:p>
          <a:endParaRPr lang="en-US"/>
        </a:p>
      </dgm:t>
    </dgm:pt>
    <dgm:pt modelId="{9D42B999-1E9B-49ED-9644-FD3F0020AA6D}">
      <dgm:prSet/>
      <dgm:spPr/>
      <dgm:t>
        <a:bodyPr/>
        <a:lstStyle/>
        <a:p>
          <a:r>
            <a:rPr lang="en-US"/>
            <a:t>Audiosocket</a:t>
          </a:r>
        </a:p>
      </dgm:t>
    </dgm:pt>
    <dgm:pt modelId="{49D14E37-67E4-4248-89C0-125AD7F077D1}" type="parTrans" cxnId="{D9055238-CEE4-4569-957B-11063C178D71}">
      <dgm:prSet/>
      <dgm:spPr/>
      <dgm:t>
        <a:bodyPr/>
        <a:lstStyle/>
        <a:p>
          <a:endParaRPr lang="en-US"/>
        </a:p>
      </dgm:t>
    </dgm:pt>
    <dgm:pt modelId="{621629A7-0BD8-497C-A1C2-2750B03C12E2}" type="sibTrans" cxnId="{D9055238-CEE4-4569-957B-11063C178D71}">
      <dgm:prSet/>
      <dgm:spPr/>
      <dgm:t>
        <a:bodyPr/>
        <a:lstStyle/>
        <a:p>
          <a:endParaRPr lang="en-US"/>
        </a:p>
      </dgm:t>
    </dgm:pt>
    <dgm:pt modelId="{BE7C6CB0-0BD8-4528-9D98-45BBADA110F1}" type="pres">
      <dgm:prSet presAssocID="{E0C749FB-8A72-4587-A9E3-8F19D120DC3A}" presName="vert0" presStyleCnt="0">
        <dgm:presLayoutVars>
          <dgm:dir/>
          <dgm:animOne val="branch"/>
          <dgm:animLvl val="lvl"/>
        </dgm:presLayoutVars>
      </dgm:prSet>
      <dgm:spPr/>
    </dgm:pt>
    <dgm:pt modelId="{B16EC001-52A3-4336-9933-D652D2FEF0BA}" type="pres">
      <dgm:prSet presAssocID="{605A184E-419D-4941-9B5C-E99E070DA17F}" presName="thickLine" presStyleLbl="alignNode1" presStyleIdx="0" presStyleCnt="4"/>
      <dgm:spPr/>
    </dgm:pt>
    <dgm:pt modelId="{72029E10-030C-4FE6-B7A4-2EF884E50D27}" type="pres">
      <dgm:prSet presAssocID="{605A184E-419D-4941-9B5C-E99E070DA17F}" presName="horz1" presStyleCnt="0"/>
      <dgm:spPr/>
    </dgm:pt>
    <dgm:pt modelId="{26C1D615-F0AE-435D-98CA-CA23D1B904E2}" type="pres">
      <dgm:prSet presAssocID="{605A184E-419D-4941-9B5C-E99E070DA17F}" presName="tx1" presStyleLbl="revTx" presStyleIdx="0" presStyleCnt="4"/>
      <dgm:spPr/>
    </dgm:pt>
    <dgm:pt modelId="{F218DC23-7214-4796-823E-5F6B57E93474}" type="pres">
      <dgm:prSet presAssocID="{605A184E-419D-4941-9B5C-E99E070DA17F}" presName="vert1" presStyleCnt="0"/>
      <dgm:spPr/>
    </dgm:pt>
    <dgm:pt modelId="{8B2CB2EE-A596-4AFA-86C0-0CB2219FF7E7}" type="pres">
      <dgm:prSet presAssocID="{BBF52154-DA4A-4A41-ACFA-A9A54E399D05}" presName="thickLine" presStyleLbl="alignNode1" presStyleIdx="1" presStyleCnt="4"/>
      <dgm:spPr/>
    </dgm:pt>
    <dgm:pt modelId="{AA008652-0879-4580-A23E-9374D0618248}" type="pres">
      <dgm:prSet presAssocID="{BBF52154-DA4A-4A41-ACFA-A9A54E399D05}" presName="horz1" presStyleCnt="0"/>
      <dgm:spPr/>
    </dgm:pt>
    <dgm:pt modelId="{46921686-8D12-4DC2-BAC8-E3F1BC37B37B}" type="pres">
      <dgm:prSet presAssocID="{BBF52154-DA4A-4A41-ACFA-A9A54E399D05}" presName="tx1" presStyleLbl="revTx" presStyleIdx="1" presStyleCnt="4"/>
      <dgm:spPr/>
    </dgm:pt>
    <dgm:pt modelId="{12597810-D597-49B6-82BD-47A4743D76EF}" type="pres">
      <dgm:prSet presAssocID="{BBF52154-DA4A-4A41-ACFA-A9A54E399D05}" presName="vert1" presStyleCnt="0"/>
      <dgm:spPr/>
    </dgm:pt>
    <dgm:pt modelId="{4C674B7E-79DF-4B8F-A904-A65D53A28D37}" type="pres">
      <dgm:prSet presAssocID="{95D8C6CA-6087-4E9E-A0FB-8C6432090398}" presName="thickLine" presStyleLbl="alignNode1" presStyleIdx="2" presStyleCnt="4"/>
      <dgm:spPr/>
    </dgm:pt>
    <dgm:pt modelId="{49B5B1AD-57A7-4EB1-84B2-8BC1D566F57F}" type="pres">
      <dgm:prSet presAssocID="{95D8C6CA-6087-4E9E-A0FB-8C6432090398}" presName="horz1" presStyleCnt="0"/>
      <dgm:spPr/>
    </dgm:pt>
    <dgm:pt modelId="{343301F7-9FE8-47E9-BC9C-B5274E7D46A6}" type="pres">
      <dgm:prSet presAssocID="{95D8C6CA-6087-4E9E-A0FB-8C6432090398}" presName="tx1" presStyleLbl="revTx" presStyleIdx="2" presStyleCnt="4"/>
      <dgm:spPr/>
    </dgm:pt>
    <dgm:pt modelId="{F6BEFC01-20A1-43EA-9F37-AE41D7064969}" type="pres">
      <dgm:prSet presAssocID="{95D8C6CA-6087-4E9E-A0FB-8C6432090398}" presName="vert1" presStyleCnt="0"/>
      <dgm:spPr/>
    </dgm:pt>
    <dgm:pt modelId="{021DDAEF-F821-4170-B52A-4022005864B5}" type="pres">
      <dgm:prSet presAssocID="{9D42B999-1E9B-49ED-9644-FD3F0020AA6D}" presName="thickLine" presStyleLbl="alignNode1" presStyleIdx="3" presStyleCnt="4"/>
      <dgm:spPr/>
    </dgm:pt>
    <dgm:pt modelId="{DB63EEF5-B570-4067-B814-66BC4B036619}" type="pres">
      <dgm:prSet presAssocID="{9D42B999-1E9B-49ED-9644-FD3F0020AA6D}" presName="horz1" presStyleCnt="0"/>
      <dgm:spPr/>
    </dgm:pt>
    <dgm:pt modelId="{67B203E6-3FE2-4D0B-8119-01238DFA34B0}" type="pres">
      <dgm:prSet presAssocID="{9D42B999-1E9B-49ED-9644-FD3F0020AA6D}" presName="tx1" presStyleLbl="revTx" presStyleIdx="3" presStyleCnt="4"/>
      <dgm:spPr/>
    </dgm:pt>
    <dgm:pt modelId="{18E5686B-12AC-49F5-BE1F-2893382E439D}" type="pres">
      <dgm:prSet presAssocID="{9D42B999-1E9B-49ED-9644-FD3F0020AA6D}" presName="vert1" presStyleCnt="0"/>
      <dgm:spPr/>
    </dgm:pt>
  </dgm:ptLst>
  <dgm:cxnLst>
    <dgm:cxn modelId="{11D98D33-7C27-4B90-99C8-849C0D87300D}" type="presOf" srcId="{BBF52154-DA4A-4A41-ACFA-A9A54E399D05}" destId="{46921686-8D12-4DC2-BAC8-E3F1BC37B37B}" srcOrd="0" destOrd="0" presId="urn:microsoft.com/office/officeart/2008/layout/LinedList"/>
    <dgm:cxn modelId="{D9055238-CEE4-4569-957B-11063C178D71}" srcId="{E0C749FB-8A72-4587-A9E3-8F19D120DC3A}" destId="{9D42B999-1E9B-49ED-9644-FD3F0020AA6D}" srcOrd="3" destOrd="0" parTransId="{49D14E37-67E4-4248-89C0-125AD7F077D1}" sibTransId="{621629A7-0BD8-497C-A1C2-2750B03C12E2}"/>
    <dgm:cxn modelId="{7B111A39-2D96-4260-8D5E-4A45F32D2751}" type="presOf" srcId="{95D8C6CA-6087-4E9E-A0FB-8C6432090398}" destId="{343301F7-9FE8-47E9-BC9C-B5274E7D46A6}" srcOrd="0" destOrd="0" presId="urn:microsoft.com/office/officeart/2008/layout/LinedList"/>
    <dgm:cxn modelId="{2803BF3A-4E0D-4087-9170-91939848A641}" srcId="{E0C749FB-8A72-4587-A9E3-8F19D120DC3A}" destId="{BBF52154-DA4A-4A41-ACFA-A9A54E399D05}" srcOrd="1" destOrd="0" parTransId="{E8FF0996-1DF1-4AEC-A072-18D7EB237C42}" sibTransId="{8C69E2FB-4531-4235-B4CA-6F37A49FF2E4}"/>
    <dgm:cxn modelId="{F2E32152-533A-4F3D-9CC7-83A31F7C644E}" type="presOf" srcId="{E0C749FB-8A72-4587-A9E3-8F19D120DC3A}" destId="{BE7C6CB0-0BD8-4528-9D98-45BBADA110F1}" srcOrd="0" destOrd="0" presId="urn:microsoft.com/office/officeart/2008/layout/LinedList"/>
    <dgm:cxn modelId="{1CF96FA8-81A9-4CDD-BE80-459AE2B08585}" type="presOf" srcId="{9D42B999-1E9B-49ED-9644-FD3F0020AA6D}" destId="{67B203E6-3FE2-4D0B-8119-01238DFA34B0}" srcOrd="0" destOrd="0" presId="urn:microsoft.com/office/officeart/2008/layout/LinedList"/>
    <dgm:cxn modelId="{BCF1D2AD-C9DA-46DD-92B8-D243297C3D6D}" srcId="{E0C749FB-8A72-4587-A9E3-8F19D120DC3A}" destId="{605A184E-419D-4941-9B5C-E99E070DA17F}" srcOrd="0" destOrd="0" parTransId="{6C6331EA-F1AF-452B-A9A8-9F91C69EF612}" sibTransId="{0CD9B65D-2C9F-4EFA-BA83-59DC20D61DF7}"/>
    <dgm:cxn modelId="{FB7B01CB-C8DE-4827-AD93-C536C6DF2F4C}" srcId="{E0C749FB-8A72-4587-A9E3-8F19D120DC3A}" destId="{95D8C6CA-6087-4E9E-A0FB-8C6432090398}" srcOrd="2" destOrd="0" parTransId="{DEA938CE-F247-4690-8A11-8544C02D06D6}" sibTransId="{0EBE8D0E-B10A-4528-B5B5-79C19A342870}"/>
    <dgm:cxn modelId="{CF4118CF-EF17-4ADF-BEFB-B0616D0A7B3F}" type="presOf" srcId="{605A184E-419D-4941-9B5C-E99E070DA17F}" destId="{26C1D615-F0AE-435D-98CA-CA23D1B904E2}" srcOrd="0" destOrd="0" presId="urn:microsoft.com/office/officeart/2008/layout/LinedList"/>
    <dgm:cxn modelId="{DB29FAF7-1A4B-43F8-83B1-9E647045080E}" type="presParOf" srcId="{BE7C6CB0-0BD8-4528-9D98-45BBADA110F1}" destId="{B16EC001-52A3-4336-9933-D652D2FEF0BA}" srcOrd="0" destOrd="0" presId="urn:microsoft.com/office/officeart/2008/layout/LinedList"/>
    <dgm:cxn modelId="{D5BA190F-81D4-498C-9A91-DD405A1AF3A6}" type="presParOf" srcId="{BE7C6CB0-0BD8-4528-9D98-45BBADA110F1}" destId="{72029E10-030C-4FE6-B7A4-2EF884E50D27}" srcOrd="1" destOrd="0" presId="urn:microsoft.com/office/officeart/2008/layout/LinedList"/>
    <dgm:cxn modelId="{2DEBF345-097F-4BD5-92FD-F646CFF91F81}" type="presParOf" srcId="{72029E10-030C-4FE6-B7A4-2EF884E50D27}" destId="{26C1D615-F0AE-435D-98CA-CA23D1B904E2}" srcOrd="0" destOrd="0" presId="urn:microsoft.com/office/officeart/2008/layout/LinedList"/>
    <dgm:cxn modelId="{10B59B74-43EC-4135-9D51-808445C0E78F}" type="presParOf" srcId="{72029E10-030C-4FE6-B7A4-2EF884E50D27}" destId="{F218DC23-7214-4796-823E-5F6B57E93474}" srcOrd="1" destOrd="0" presId="urn:microsoft.com/office/officeart/2008/layout/LinedList"/>
    <dgm:cxn modelId="{E8F941B5-D5A6-4A20-AF3B-BA7E3DAE4149}" type="presParOf" srcId="{BE7C6CB0-0BD8-4528-9D98-45BBADA110F1}" destId="{8B2CB2EE-A596-4AFA-86C0-0CB2219FF7E7}" srcOrd="2" destOrd="0" presId="urn:microsoft.com/office/officeart/2008/layout/LinedList"/>
    <dgm:cxn modelId="{BD96E2AA-C830-40CF-8793-FE2DCFB2D045}" type="presParOf" srcId="{BE7C6CB0-0BD8-4528-9D98-45BBADA110F1}" destId="{AA008652-0879-4580-A23E-9374D0618248}" srcOrd="3" destOrd="0" presId="urn:microsoft.com/office/officeart/2008/layout/LinedList"/>
    <dgm:cxn modelId="{C30301B5-D338-4297-ADCC-15B3BF7C4461}" type="presParOf" srcId="{AA008652-0879-4580-A23E-9374D0618248}" destId="{46921686-8D12-4DC2-BAC8-E3F1BC37B37B}" srcOrd="0" destOrd="0" presId="urn:microsoft.com/office/officeart/2008/layout/LinedList"/>
    <dgm:cxn modelId="{D4F1C2CA-2ADA-4621-AA31-A0F5D884815D}" type="presParOf" srcId="{AA008652-0879-4580-A23E-9374D0618248}" destId="{12597810-D597-49B6-82BD-47A4743D76EF}" srcOrd="1" destOrd="0" presId="urn:microsoft.com/office/officeart/2008/layout/LinedList"/>
    <dgm:cxn modelId="{71304444-67AE-4748-9183-840D1A82E167}" type="presParOf" srcId="{BE7C6CB0-0BD8-4528-9D98-45BBADA110F1}" destId="{4C674B7E-79DF-4B8F-A904-A65D53A28D37}" srcOrd="4" destOrd="0" presId="urn:microsoft.com/office/officeart/2008/layout/LinedList"/>
    <dgm:cxn modelId="{8507EA8F-3640-48DF-9CC1-DCDA389D08D9}" type="presParOf" srcId="{BE7C6CB0-0BD8-4528-9D98-45BBADA110F1}" destId="{49B5B1AD-57A7-4EB1-84B2-8BC1D566F57F}" srcOrd="5" destOrd="0" presId="urn:microsoft.com/office/officeart/2008/layout/LinedList"/>
    <dgm:cxn modelId="{2A3AE12B-1FEB-457B-949F-422D26BF57C1}" type="presParOf" srcId="{49B5B1AD-57A7-4EB1-84B2-8BC1D566F57F}" destId="{343301F7-9FE8-47E9-BC9C-B5274E7D46A6}" srcOrd="0" destOrd="0" presId="urn:microsoft.com/office/officeart/2008/layout/LinedList"/>
    <dgm:cxn modelId="{90212977-EFF7-4410-BEE2-76E7F0094700}" type="presParOf" srcId="{49B5B1AD-57A7-4EB1-84B2-8BC1D566F57F}" destId="{F6BEFC01-20A1-43EA-9F37-AE41D7064969}" srcOrd="1" destOrd="0" presId="urn:microsoft.com/office/officeart/2008/layout/LinedList"/>
    <dgm:cxn modelId="{28291A22-A296-470D-9CAF-F60261956B79}" type="presParOf" srcId="{BE7C6CB0-0BD8-4528-9D98-45BBADA110F1}" destId="{021DDAEF-F821-4170-B52A-4022005864B5}" srcOrd="6" destOrd="0" presId="urn:microsoft.com/office/officeart/2008/layout/LinedList"/>
    <dgm:cxn modelId="{CE6ADBFF-0707-4068-909A-339186401A6D}" type="presParOf" srcId="{BE7C6CB0-0BD8-4528-9D98-45BBADA110F1}" destId="{DB63EEF5-B570-4067-B814-66BC4B036619}" srcOrd="7" destOrd="0" presId="urn:microsoft.com/office/officeart/2008/layout/LinedList"/>
    <dgm:cxn modelId="{8C55446C-EF67-48CF-9CAC-A35175DDD190}" type="presParOf" srcId="{DB63EEF5-B570-4067-B814-66BC4B036619}" destId="{67B203E6-3FE2-4D0B-8119-01238DFA34B0}" srcOrd="0" destOrd="0" presId="urn:microsoft.com/office/officeart/2008/layout/LinedList"/>
    <dgm:cxn modelId="{B7D35A90-FF9E-4001-8467-A268D7D7E36B}" type="presParOf" srcId="{DB63EEF5-B570-4067-B814-66BC4B036619}" destId="{18E5686B-12AC-49F5-BE1F-2893382E43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EC001-52A3-4336-9933-D652D2FEF0B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D615-F0AE-435D-98CA-CA23D1B904E2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Tinkoff VoiceKit</a:t>
          </a:r>
        </a:p>
      </dsp:txBody>
      <dsp:txXfrm>
        <a:off x="0" y="0"/>
        <a:ext cx="6900512" cy="1384035"/>
      </dsp:txXfrm>
    </dsp:sp>
    <dsp:sp modelId="{8B2CB2EE-A596-4AFA-86C0-0CB2219FF7E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21686-8D12-4DC2-BAC8-E3F1BC37B37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Telebot</a:t>
          </a:r>
        </a:p>
      </dsp:txBody>
      <dsp:txXfrm>
        <a:off x="0" y="1384035"/>
        <a:ext cx="6900512" cy="1384035"/>
      </dsp:txXfrm>
    </dsp:sp>
    <dsp:sp modelId="{4C674B7E-79DF-4B8F-A904-A65D53A28D3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301F7-9FE8-47E9-BC9C-B5274E7D46A6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Asterisk</a:t>
          </a:r>
        </a:p>
      </dsp:txBody>
      <dsp:txXfrm>
        <a:off x="0" y="2768070"/>
        <a:ext cx="6900512" cy="1384035"/>
      </dsp:txXfrm>
    </dsp:sp>
    <dsp:sp modelId="{021DDAEF-F821-4170-B52A-4022005864B5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203E6-3FE2-4D0B-8119-01238DFA34B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Audiosocket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72B79-20E2-44E9-AD79-AA7C3509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93D33A-85DD-4E73-B5E3-136C26264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2B71C-6AD3-473E-98A9-3072902D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806E8-3DF5-49DA-8CB3-00FBD2B3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7FDD6-AF0E-4630-BC62-FEB37188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62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3E829-438D-46A1-A68C-48521ADA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00348D-9927-4088-8AFB-D93190EE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3005D-50D7-4F19-BDCF-DCF8B6F6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D099B3-6E10-4F56-B928-8C61BDCF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E4D1F-9A86-4FF9-83D2-CA5BBF6B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2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C71E6F-231F-4AFE-ABB7-811169FC4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53858B-87A0-4813-8473-C25D2E5D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7FBCC-7F2D-4897-B7BC-AA4640E4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71056-3066-4AFE-90A6-6B409945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7937-97B7-494E-8E10-A3437729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36F2B-7AB6-4436-9C1F-628A3709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9494C-8638-4235-8794-CE8E1DF4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68ADD2-A03F-40E1-AED6-998FE3E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51BCB-3766-4315-B094-9C7FD455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DD9695-128D-4C25-AF95-2F4CACB9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1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1029C-7438-4C5B-8983-CE9EAA5D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733E6-410D-4234-B051-B792600C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3EB79-AA04-4C71-B3E8-24C758A5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6F9729-4E0D-4AB5-B0EE-EAC72537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456F4-7C79-4683-94DB-9202B5F3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0661-271E-45E8-996B-9A1A0C8E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8283C-9CFA-447B-B8F1-139D1F404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409A6F-7BF0-4F61-A8D3-465324B91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EADD1F-B19D-4F31-9EBE-087EEE15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B7C588-07B9-44BE-9B38-26C55224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06808-9B4B-4D25-B813-44D50D3D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26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870D7-9FC0-4BF8-800C-149E8AFB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A2442D-B41C-4A01-B1C5-F6FF6975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D7585-83BB-4347-AE7A-BB3498452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624F1C-2BD8-43B0-ACF6-52AD2AF14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F5A6C3-D14F-45B1-8DA7-2AADC9073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2AEF79-84FB-4E2D-985E-F8F00C6C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B769CF-DB97-4DDD-BA74-76CB281C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4F5763-5F45-4E0F-AFB6-71305A0E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A0042-B5A1-4E69-8CA5-5BA6269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91D0D7-A544-4EDF-91FF-BA2A2D9C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7C5F1F-65DF-427C-8EE2-FF2BA703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933900-2108-435C-90F0-0B7EA09C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4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23E2CA-204D-4184-A513-212209AD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08D264-F496-4C7C-BDEF-D50F0A95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85315A-0F75-487C-B2B1-A467DC2C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4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2B12E-654C-49AA-A63E-DE22EB51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C051F-5817-4235-98BD-E6952E03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BDA1B0-EB2F-4EDF-9E51-452029F1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1921D8-1647-4084-9851-F0F270E8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1EEA85-4899-4984-899F-B3F982BD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E977C-211D-4CE1-8722-15951626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1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41734-B668-4036-89DB-6C586422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DA8F5F-44AE-4C0C-BD3E-06927DC48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8421B2-00C7-48FC-A124-26CE7A77B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AD7B3C-1C93-472F-9D54-B187365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150241-B193-4C34-AEE5-95CCEC66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FAFEC6-363B-4860-BC60-371700B3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6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06D6-C823-4F12-9832-B6A9542C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7B2BCB-04B5-4D35-A4D0-2F40380C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4C2DA-4CC0-4F02-B7E2-BCBF167A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A94E-E527-464D-BDEE-8990A028B6B2}" type="datetimeFigureOut">
              <a:rPr lang="ru-RU" smtClean="0"/>
              <a:t>11.07.2021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920C4A-A41C-4C08-911C-5F9EA6B73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8D4BA-EE7F-478A-8BF8-621CAB409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056C-ED93-4004-82FC-C5EE1028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4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02688D-D74F-4855-AAE8-DA72FB93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DDC6-2384-471B-B22B-972948815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ru-RU" sz="80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Команда </a:t>
            </a:r>
            <a:r>
              <a:rPr lang="en-US" sz="80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“</a:t>
            </a:r>
            <a:r>
              <a:rPr lang="ru-RU" sz="80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Никита</a:t>
            </a:r>
            <a:r>
              <a:rPr lang="en-US" sz="80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-Makers”</a:t>
            </a:r>
            <a:endParaRPr lang="ru-RU" sz="8000">
              <a:ln w="22225">
                <a:solidFill>
                  <a:schemeClr val="tx1"/>
                </a:solidFill>
                <a:miter lim="800000"/>
              </a:ln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BD9DAE-1A57-4C90-931F-30130B0DB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ru-RU" sz="2800">
                <a:solidFill>
                  <a:srgbClr val="FFFFFF"/>
                </a:solidFill>
              </a:rPr>
              <a:t>Умный автоответчик с защитой от спама</a:t>
            </a:r>
          </a:p>
        </p:txBody>
      </p:sp>
      <p:sp>
        <p:nvSpPr>
          <p:cNvPr id="15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4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E80EF-0B29-4961-8CED-D743BD7F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Вид конечного продукта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343E12-87E4-4074-BF30-2D4E3AEFB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4" r="23780" b="2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6786C6-E7C4-4993-A052-09F9E6299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0" r="3216" b="3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7115E4-D855-4DBB-9778-21CFDB5ED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744" r="718" b="-4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35" name="Straight Connector 10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8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7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C7526-B8C1-45CF-8969-126321F6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5000"/>
              <a:t>Технологии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9AE0515-4E14-495C-9944-89DABC037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1362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02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0DBEC3AD-BC32-4F73-81E9-44ADEEAA0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03219-B2C3-4E4F-A43A-D0A08606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/>
              <a:t>Что оно может?(в теории)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7A319-EF51-4E4F-9F2A-1FAECB32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ru-RU" sz="1700"/>
              <a:t>Синтезировать речь</a:t>
            </a:r>
          </a:p>
          <a:p>
            <a:r>
              <a:rPr lang="ru-RU" sz="1700"/>
              <a:t>Считывать речь с телефона</a:t>
            </a:r>
          </a:p>
          <a:p>
            <a:r>
              <a:rPr lang="ru-RU" sz="1700"/>
              <a:t>Записывать разговор</a:t>
            </a:r>
          </a:p>
          <a:p>
            <a:r>
              <a:rPr lang="ru-RU" sz="1700"/>
              <a:t>Отправлять запись разговора в телеграм(аудио и текст)</a:t>
            </a:r>
          </a:p>
        </p:txBody>
      </p:sp>
    </p:spTree>
    <p:extLst>
      <p:ext uri="{BB962C8B-B14F-4D97-AF65-F5344CB8AC3E}">
        <p14:creationId xmlns:p14="http://schemas.microsoft.com/office/powerpoint/2010/main" val="77225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60C20-7C82-4E87-B814-F03826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7"/>
            <a:ext cx="6501654" cy="2806617"/>
          </a:xfrm>
        </p:spPr>
        <p:txBody>
          <a:bodyPr anchor="b">
            <a:noAutofit/>
          </a:bodyPr>
          <a:lstStyle/>
          <a:p>
            <a:r>
              <a:rPr lang="ru-RU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 работы</a:t>
            </a:r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EEE99-A270-424C-923E-BD003B9B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ru-RU" sz="1700"/>
          </a:p>
        </p:txBody>
      </p:sp>
    </p:spTree>
    <p:extLst>
      <p:ext uri="{BB962C8B-B14F-4D97-AF65-F5344CB8AC3E}">
        <p14:creationId xmlns:p14="http://schemas.microsoft.com/office/powerpoint/2010/main" val="330004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048BE-08BA-4E78-A9B5-AE97C930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Итог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9187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48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Команда “Никита-Makers”</vt:lpstr>
      <vt:lpstr>Вид конечного продукта</vt:lpstr>
      <vt:lpstr>Технологии</vt:lpstr>
      <vt:lpstr>Что оно может?(в теории)</vt:lpstr>
      <vt:lpstr>Демонстрация работы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“Никита-Makers”</dc:title>
  <dc:creator>Presentation</dc:creator>
  <cp:lastModifiedBy>Presentation</cp:lastModifiedBy>
  <cp:revision>14</cp:revision>
  <dcterms:created xsi:type="dcterms:W3CDTF">2021-07-09T05:59:48Z</dcterms:created>
  <dcterms:modified xsi:type="dcterms:W3CDTF">2021-07-11T04:55:30Z</dcterms:modified>
</cp:coreProperties>
</file>