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06745a-9887-4413-af6a-7f16285c57e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Кластеризация с помощью сетей Кохонена</a:t>
            </a:r>
            <a:endParaRPr lang="ru-RU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7508240" y="2953385"/>
            <a:ext cx="4001770" cy="2164715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ru-RU" altLang="en-US"/>
              <a:t>Подготовили</a:t>
            </a:r>
            <a:r>
              <a:rPr lang="en-US" altLang="en-US"/>
              <a:t>:</a:t>
            </a:r>
            <a:endParaRPr lang="en-US" altLang="en-US"/>
          </a:p>
          <a:p>
            <a:r>
              <a:rPr lang="ru-RU" altLang="en-US"/>
              <a:t>Бессонов Роман</a:t>
            </a:r>
            <a:endParaRPr lang="ru-RU" altLang="en-US"/>
          </a:p>
          <a:p>
            <a:r>
              <a:rPr lang="ru-RU" altLang="en-US"/>
              <a:t>Калиничева Анастасия</a:t>
            </a:r>
            <a:endParaRPr lang="ru-RU" altLang="en-US"/>
          </a:p>
          <a:p>
            <a:r>
              <a:rPr lang="ru-RU" altLang="en-US"/>
              <a:t>Виноградов Вячеслав</a:t>
            </a:r>
            <a:endParaRPr lang="ru-RU" altLang="en-US"/>
          </a:p>
          <a:p>
            <a:pPr marL="0" indent="0">
              <a:buNone/>
            </a:pP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endParaRPr lang="ru-R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" y="1681480"/>
            <a:ext cx="5552440" cy="4708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0370" y="406400"/>
            <a:ext cx="10995025" cy="55352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390" y="243205"/>
            <a:ext cx="11803380" cy="63588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270" y="481965"/>
            <a:ext cx="11624310" cy="57073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0010" y="804545"/>
            <a:ext cx="12031345" cy="47605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8660" y="901065"/>
            <a:ext cx="10375265" cy="38620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5125" y="431165"/>
            <a:ext cx="8722360" cy="57873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72795" y="127000"/>
            <a:ext cx="10515600" cy="633095"/>
          </a:xfrm>
        </p:spPr>
        <p:txBody>
          <a:bodyPr>
            <a:normAutofit fontScale="90000"/>
          </a:bodyPr>
          <a:p>
            <a:pPr algn="ctr"/>
            <a:r>
              <a:rPr lang="ru-RU" altLang="en-US"/>
              <a:t>Результаты</a:t>
            </a:r>
            <a:endParaRPr lang="ru-RU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76325" y="895350"/>
            <a:ext cx="4011295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6660" y="963295"/>
            <a:ext cx="4260215" cy="42164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2235" y="5538470"/>
            <a:ext cx="119272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	</a:t>
            </a:r>
            <a:r>
              <a:rPr lang="en-US"/>
              <a:t>Между классами существует 8 несоответствий , что соответствует 1</a:t>
            </a:r>
            <a:r>
              <a:rPr lang="ru-RU" altLang="en-US"/>
              <a:t>7</a:t>
            </a:r>
            <a:r>
              <a:rPr lang="en-US"/>
              <a:t>% всего набора данных. Итак, общее соответствие наших результатов фактическим данным составляет 8</a:t>
            </a:r>
            <a:r>
              <a:rPr lang="ru-RU" altLang="en-US"/>
              <a:t>3</a:t>
            </a:r>
            <a:r>
              <a:rPr lang="en-US"/>
              <a:t>%.</a:t>
            </a:r>
            <a:endParaRPr lang="en-US"/>
          </a:p>
          <a:p>
            <a:r>
              <a:rPr lang="en-US"/>
              <a:t>Поскольку мы инициализировали классы «0», «1», «2» случайным образом, порядок этих классов может быть другим на других итерациях этой программы, но это не меняет структуру кла</a:t>
            </a:r>
            <a:r>
              <a:rPr lang="ru-RU" altLang="en-US"/>
              <a:t>стериза</a:t>
            </a:r>
            <a:r>
              <a:rPr lang="en-US"/>
              <a:t>ции.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622300"/>
            <a:ext cx="10516235" cy="4210685"/>
          </a:xfrm>
        </p:spPr>
        <p:txBody>
          <a:bodyPr>
            <a:normAutofit lnSpcReduction="20000"/>
          </a:bodyPr>
          <a:p>
            <a:pPr algn="l"/>
            <a:r>
              <a:rPr lang="en-US"/>
              <a:t>Нейронные сети Кохонена типичный пример нейросетевой архитектуры, обучающейся без учителя. Отсюда и перечень решаемых ими задач: кластеризация данных или прогнозирование свойств.</a:t>
            </a:r>
            <a:endParaRPr lang="en-US"/>
          </a:p>
          <a:p>
            <a:pPr marL="0" indent="0" algn="l">
              <a:buNone/>
            </a:pPr>
            <a:endParaRPr lang="en-US"/>
          </a:p>
          <a:p>
            <a:pPr algn="l"/>
            <a:r>
              <a:rPr lang="en-US"/>
              <a:t>В рассматриваемой архитектуре сигнал распространяется от входов к выходам в прямом направлении. Структура нейронной сети содержит единственный слой нейронов (слой Кохонена) без коэффициентов смещения (</a:t>
            </a:r>
            <a:r>
              <a:rPr lang="ru-RU" altLang="en-US"/>
              <a:t>рис на титульном слайде</a:t>
            </a:r>
            <a:r>
              <a:rPr lang="en-US"/>
              <a:t>). Общее количество весовых коэффициентов рассчитывается как произведение:</a:t>
            </a:r>
            <a:endParaRPr lang="en-US"/>
          </a:p>
          <a:p>
            <a:pPr algn="l"/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20945" y="4914265"/>
            <a:ext cx="2437130" cy="10039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922145"/>
            <a:ext cx="10515600" cy="3428365"/>
          </a:xfrm>
        </p:spPr>
        <p:txBody>
          <a:bodyPr/>
          <a:p>
            <a:r>
              <a:rPr lang="en-US"/>
              <a:t>Количество нейронов равно количеству кластеров</a:t>
            </a:r>
            <a:r>
              <a:rPr lang="ru-RU" altLang="en-US"/>
              <a:t>( в нашем случае 3 , полученных по К-средних)</a:t>
            </a:r>
            <a:r>
              <a:rPr lang="en-US"/>
              <a:t>, среди которых происходит начальное распределение и последующее перераспределение обучающих примеров. </a:t>
            </a:r>
            <a:endParaRPr lang="en-US"/>
          </a:p>
          <a:p>
            <a:r>
              <a:rPr lang="en-US"/>
              <a:t>Количество входных переменных нейронной сети равно числу признаков, характеризующих объект исследования и на основе которых происходит отнесение его к одному из кластеров</a:t>
            </a:r>
            <a:r>
              <a:rPr lang="ru-RU" altLang="en-US"/>
              <a:t>( т.е. 5)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"/>
            <a:ext cx="10515600" cy="1040765"/>
          </a:xfrm>
        </p:spPr>
        <p:txBody>
          <a:bodyPr/>
          <a:p>
            <a:pPr algn="ctr"/>
            <a:r>
              <a:rPr lang="ru-RU"/>
              <a:t>Алгоритм сети Кохонена</a:t>
            </a:r>
            <a:endParaRPr lang="ru-RU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9335" y="962025"/>
            <a:ext cx="10681970" cy="5248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2360" y="853440"/>
            <a:ext cx="9941560" cy="4702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" y="59055"/>
            <a:ext cx="10515600" cy="530225"/>
          </a:xfrm>
        </p:spPr>
        <p:txBody>
          <a:bodyPr>
            <a:normAutofit fontScale="90000"/>
          </a:bodyPr>
          <a:p>
            <a:r>
              <a:rPr lang="ru-RU" altLang="en-US"/>
              <a:t>Приступим...</a:t>
            </a:r>
            <a:endParaRPr lang="ru-RU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7610" y="803910"/>
            <a:ext cx="9415145" cy="5724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55270" y="50800"/>
            <a:ext cx="10707370" cy="388747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7980" y="5010150"/>
            <a:ext cx="5173980" cy="669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4069080"/>
            <a:ext cx="5902325" cy="2407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6055" y="92075"/>
            <a:ext cx="11589385" cy="289496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7495" y="3115945"/>
            <a:ext cx="11497945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9055" y="102235"/>
            <a:ext cx="12082145" cy="216027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20" y="4211955"/>
            <a:ext cx="12082780" cy="25698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" y="2414905"/>
            <a:ext cx="12156440" cy="1517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WPS Presentation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Кластеризация с помощью сетей Кохонена</dc:title>
  <dc:creator/>
  <cp:lastModifiedBy>Romster</cp:lastModifiedBy>
  <cp:revision>13</cp:revision>
  <dcterms:created xsi:type="dcterms:W3CDTF">2019-05-07T09:48:41Z</dcterms:created>
  <dcterms:modified xsi:type="dcterms:W3CDTF">2019-05-07T10:33:17Z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