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8" r:id="rId5"/>
    <p:sldId id="261" r:id="rId6"/>
    <p:sldId id="267"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10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51C76C-8947-4274-A882-CBC96C14D794}"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E194B1CE-95FC-460F-9CFE-5420116680FA}">
      <dgm:prSet phldrT="[Text]" custT="1"/>
      <dgm:spPr/>
      <dgm:t>
        <a:bodyPr/>
        <a:lstStyle/>
        <a:p>
          <a:r>
            <a:rPr lang="en-US" sz="2500" dirty="0">
              <a:latin typeface="Tahoma" panose="020B0604030504040204" pitchFamily="34" charset="0"/>
              <a:ea typeface="Tahoma" panose="020B0604030504040204" pitchFamily="34" charset="0"/>
              <a:cs typeface="Tahoma" panose="020B0604030504040204" pitchFamily="34" charset="0"/>
            </a:rPr>
            <a:t>PageRank</a:t>
          </a:r>
        </a:p>
      </dgm:t>
    </dgm:pt>
    <dgm:pt modelId="{3BEF1C0B-9E2C-462D-B7FD-ECA1D8D6C97D}" type="parTrans" cxnId="{C1942967-7334-40AB-B55D-1DDB52013BD2}">
      <dgm:prSet/>
      <dgm:spPr/>
      <dgm:t>
        <a:bodyPr/>
        <a:lstStyle/>
        <a:p>
          <a:endParaRPr lang="en-US"/>
        </a:p>
      </dgm:t>
    </dgm:pt>
    <dgm:pt modelId="{63FC5CC7-5BE2-419C-9DAC-A3F4EC5F2BFE}" type="sibTrans" cxnId="{C1942967-7334-40AB-B55D-1DDB52013BD2}">
      <dgm:prSet/>
      <dgm:spPr/>
      <dgm:t>
        <a:bodyPr/>
        <a:lstStyle/>
        <a:p>
          <a:endParaRPr lang="en-US"/>
        </a:p>
      </dgm:t>
    </dgm:pt>
    <dgm:pt modelId="{50C8799F-A0B5-4B6E-8776-B3B43234F696}">
      <dgm:prSet phldrT="[Text]" custT="1"/>
      <dgm:spPr/>
      <dgm: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1. </a:t>
          </a:r>
          <a:r>
            <a:rPr lang="en-US" sz="2000" dirty="0" err="1">
              <a:latin typeface="Times New Roman" panose="02020603050405020304" pitchFamily="18" charset="0"/>
              <a:ea typeface="Tahoma" panose="020B0604030504040204" pitchFamily="34" charset="0"/>
              <a:cs typeface="Times New Roman" panose="02020603050405020304" pitchFamily="18" charset="0"/>
            </a:rPr>
            <a:t>Bắt</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từ</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mỗi</a:t>
          </a:r>
          <a:r>
            <a:rPr lang="en-US" sz="2000" dirty="0">
              <a:latin typeface="Times New Roman" panose="02020603050405020304" pitchFamily="18" charset="0"/>
              <a:ea typeface="Tahoma" panose="020B0604030504040204" pitchFamily="34" charset="0"/>
              <a:cs typeface="Times New Roman" panose="02020603050405020304" pitchFamily="18" charset="0"/>
            </a:rPr>
            <a:t> page </a:t>
          </a:r>
          <a:r>
            <a:rPr lang="en-US" sz="2000" dirty="0" err="1">
              <a:latin typeface="Times New Roman" panose="02020603050405020304" pitchFamily="18" charset="0"/>
              <a:ea typeface="Tahoma" panose="020B0604030504040204" pitchFamily="34" charset="0"/>
              <a:cs typeface="Times New Roman" panose="02020603050405020304" pitchFamily="18" charset="0"/>
            </a:rPr>
            <a:t>có</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hạng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bằng</a:t>
          </a:r>
          <a:r>
            <a:rPr lang="en-US" sz="2000" dirty="0">
              <a:latin typeface="Times New Roman" panose="02020603050405020304" pitchFamily="18" charset="0"/>
              <a:ea typeface="Tahoma" panose="020B0604030504040204" pitchFamily="34" charset="0"/>
              <a:cs typeface="Times New Roman" panose="02020603050405020304" pitchFamily="18" charset="0"/>
            </a:rPr>
            <a:t> 1</a:t>
          </a:r>
        </a:p>
      </dgm:t>
    </dgm:pt>
    <dgm:pt modelId="{4512E20F-DDC7-4441-B9EB-0FB17EB44670}" type="parTrans" cxnId="{22CC54D3-099E-416D-869F-8E95E9F00AEE}">
      <dgm:prSet/>
      <dgm:spPr/>
      <dgm:t>
        <a:bodyPr/>
        <a:lstStyle/>
        <a:p>
          <a:endParaRPr lang="en-US"/>
        </a:p>
      </dgm:t>
    </dgm:pt>
    <dgm:pt modelId="{D9ECAA83-5D38-4AAA-B93C-FE068686A203}" type="sibTrans" cxnId="{22CC54D3-099E-416D-869F-8E95E9F00AEE}">
      <dgm:prSet/>
      <dgm:spPr/>
      <dgm:t>
        <a:bodyPr/>
        <a:lstStyle/>
        <a:p>
          <a:endParaRPr lang="en-US"/>
        </a:p>
      </dgm:t>
    </dgm:pt>
    <dgm:pt modelId="{C1020DFF-6980-4C50-8282-6F3EDDFAEF11}">
      <dgm:prSet phldrT="[Text]" custT="1"/>
      <dgm:spPr/>
      <dgm:t>
        <a:bodyPr/>
        <a:lstStyle/>
        <a:p>
          <a:r>
            <a:rPr lang="en-US" sz="2000" dirty="0">
              <a:latin typeface="Times New Roman" panose="02020603050405020304" pitchFamily="18" charset="0"/>
              <a:cs typeface="Times New Roman" panose="02020603050405020304" pitchFamily="18" charset="0"/>
            </a:rPr>
            <a:t>2.rank(p) / |neighbor(p)|</a:t>
          </a:r>
        </a:p>
      </dgm:t>
    </dgm:pt>
    <dgm:pt modelId="{A6F68BD7-F219-4673-A4CF-90A361F72004}" type="parTrans" cxnId="{B2114A7B-B5A8-497D-89AE-D495583D3970}">
      <dgm:prSet/>
      <dgm:spPr/>
      <dgm:t>
        <a:bodyPr/>
        <a:lstStyle/>
        <a:p>
          <a:endParaRPr lang="en-US"/>
        </a:p>
      </dgm:t>
    </dgm:pt>
    <dgm:pt modelId="{2A9485BC-9AAD-46F5-82C1-5B05C907469C}" type="sibTrans" cxnId="{B2114A7B-B5A8-497D-89AE-D495583D3970}">
      <dgm:prSet/>
      <dgm:spPr/>
      <dgm:t>
        <a:bodyPr/>
        <a:lstStyle/>
        <a:p>
          <a:endParaRPr lang="en-US"/>
        </a:p>
      </dgm:t>
    </dgm:pt>
    <dgm:pt modelId="{1CC9D6AD-AA3F-4C20-A68E-2F3625C7C725}">
      <dgm:prSet phldrT="[Text]" custT="1"/>
      <dgm:spPr/>
      <dgm:t>
        <a:bodyPr/>
        <a:lstStyle/>
        <a:p>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trang</a:t>
          </a:r>
          <a:r>
            <a:rPr lang="en-US" sz="2000" dirty="0">
              <a:latin typeface="Times New Roman" panose="02020603050405020304" pitchFamily="18" charset="0"/>
              <a:cs typeface="Times New Roman" panose="02020603050405020304" pitchFamily="18" charset="0"/>
            </a:rPr>
            <a:t> 0.15 + 0.85 * contributions</a:t>
          </a:r>
        </a:p>
      </dgm:t>
    </dgm:pt>
    <dgm:pt modelId="{68E46B6C-F7A6-4EAD-AA19-592781EF2341}" type="parTrans" cxnId="{FB331A51-C244-4AB1-A79B-64A341F5D9CF}">
      <dgm:prSet/>
      <dgm:spPr/>
      <dgm:t>
        <a:bodyPr/>
        <a:lstStyle/>
        <a:p>
          <a:endParaRPr lang="en-US"/>
        </a:p>
      </dgm:t>
    </dgm:pt>
    <dgm:pt modelId="{7586DE17-B56C-41CC-B963-49B726655585}" type="sibTrans" cxnId="{FB331A51-C244-4AB1-A79B-64A341F5D9CF}">
      <dgm:prSet/>
      <dgm:spPr/>
      <dgm:t>
        <a:bodyPr/>
        <a:lstStyle/>
        <a:p>
          <a:endParaRPr lang="en-US"/>
        </a:p>
      </dgm:t>
    </dgm:pt>
    <dgm:pt modelId="{8372EDE6-D400-42B3-86F5-69FB61546316}" type="pres">
      <dgm:prSet presAssocID="{7051C76C-8947-4274-A882-CBC96C14D794}" presName="vert0" presStyleCnt="0">
        <dgm:presLayoutVars>
          <dgm:dir/>
          <dgm:animOne val="branch"/>
          <dgm:animLvl val="lvl"/>
        </dgm:presLayoutVars>
      </dgm:prSet>
      <dgm:spPr/>
    </dgm:pt>
    <dgm:pt modelId="{EC54D2D9-CCA3-48BC-ADCD-140B2C8C61EC}" type="pres">
      <dgm:prSet presAssocID="{E194B1CE-95FC-460F-9CFE-5420116680FA}" presName="thickLine" presStyleLbl="alignNode1" presStyleIdx="0" presStyleCnt="1"/>
      <dgm:spPr/>
    </dgm:pt>
    <dgm:pt modelId="{39372D40-4605-46AA-A197-DFD780BF7E00}" type="pres">
      <dgm:prSet presAssocID="{E194B1CE-95FC-460F-9CFE-5420116680FA}" presName="horz1" presStyleCnt="0"/>
      <dgm:spPr/>
    </dgm:pt>
    <dgm:pt modelId="{6B594B65-FFE9-45C0-AE65-AE1164EEAA50}" type="pres">
      <dgm:prSet presAssocID="{E194B1CE-95FC-460F-9CFE-5420116680FA}" presName="tx1" presStyleLbl="revTx" presStyleIdx="0" presStyleCnt="4" custScaleX="193049"/>
      <dgm:spPr/>
    </dgm:pt>
    <dgm:pt modelId="{C0FF95FD-9F37-4216-B125-CF058E49CFA2}" type="pres">
      <dgm:prSet presAssocID="{E194B1CE-95FC-460F-9CFE-5420116680FA}" presName="vert1" presStyleCnt="0"/>
      <dgm:spPr/>
    </dgm:pt>
    <dgm:pt modelId="{41CA4271-83B6-4A45-B6C1-115A80B67C7C}" type="pres">
      <dgm:prSet presAssocID="{50C8799F-A0B5-4B6E-8776-B3B43234F696}" presName="vertSpace2a" presStyleCnt="0"/>
      <dgm:spPr/>
    </dgm:pt>
    <dgm:pt modelId="{FE9847C1-AA2B-449E-BE4A-45E9F7E1BF5A}" type="pres">
      <dgm:prSet presAssocID="{50C8799F-A0B5-4B6E-8776-B3B43234F696}" presName="horz2" presStyleCnt="0"/>
      <dgm:spPr/>
    </dgm:pt>
    <dgm:pt modelId="{5C731740-1619-4908-8E6B-88E81789A8E0}" type="pres">
      <dgm:prSet presAssocID="{50C8799F-A0B5-4B6E-8776-B3B43234F696}" presName="horzSpace2" presStyleCnt="0"/>
      <dgm:spPr/>
    </dgm:pt>
    <dgm:pt modelId="{556BB524-4E98-4B98-B334-7C16BEEC9AB1}" type="pres">
      <dgm:prSet presAssocID="{50C8799F-A0B5-4B6E-8776-B3B43234F696}" presName="tx2" presStyleLbl="revTx" presStyleIdx="1" presStyleCnt="4"/>
      <dgm:spPr/>
    </dgm:pt>
    <dgm:pt modelId="{26EB5DA7-4945-46B4-A808-23D72B670728}" type="pres">
      <dgm:prSet presAssocID="{50C8799F-A0B5-4B6E-8776-B3B43234F696}" presName="vert2" presStyleCnt="0"/>
      <dgm:spPr/>
    </dgm:pt>
    <dgm:pt modelId="{7FEC5C7D-4E4C-48A4-95FD-485CD759D955}" type="pres">
      <dgm:prSet presAssocID="{50C8799F-A0B5-4B6E-8776-B3B43234F696}" presName="thinLine2b" presStyleLbl="callout" presStyleIdx="0" presStyleCnt="3"/>
      <dgm:spPr/>
    </dgm:pt>
    <dgm:pt modelId="{AC96D4B6-621A-4C89-9270-046C78608477}" type="pres">
      <dgm:prSet presAssocID="{50C8799F-A0B5-4B6E-8776-B3B43234F696}" presName="vertSpace2b" presStyleCnt="0"/>
      <dgm:spPr/>
    </dgm:pt>
    <dgm:pt modelId="{5AFC1190-3ACE-4A9F-B68E-D8A3DE3B663C}" type="pres">
      <dgm:prSet presAssocID="{C1020DFF-6980-4C50-8282-6F3EDDFAEF11}" presName="horz2" presStyleCnt="0"/>
      <dgm:spPr/>
    </dgm:pt>
    <dgm:pt modelId="{CFB605CE-68F7-4E21-9778-CF153296EAE6}" type="pres">
      <dgm:prSet presAssocID="{C1020DFF-6980-4C50-8282-6F3EDDFAEF11}" presName="horzSpace2" presStyleCnt="0"/>
      <dgm:spPr/>
    </dgm:pt>
    <dgm:pt modelId="{2D79C607-B4A3-4062-86C0-E9763D82E5E0}" type="pres">
      <dgm:prSet presAssocID="{C1020DFF-6980-4C50-8282-6F3EDDFAEF11}" presName="tx2" presStyleLbl="revTx" presStyleIdx="2" presStyleCnt="4"/>
      <dgm:spPr/>
    </dgm:pt>
    <dgm:pt modelId="{B84B8BD7-634B-4D26-AA56-1D41B9C78B58}" type="pres">
      <dgm:prSet presAssocID="{C1020DFF-6980-4C50-8282-6F3EDDFAEF11}" presName="vert2" presStyleCnt="0"/>
      <dgm:spPr/>
    </dgm:pt>
    <dgm:pt modelId="{2544EB3A-41F4-42AA-803B-E6C0D9AEDBD3}" type="pres">
      <dgm:prSet presAssocID="{C1020DFF-6980-4C50-8282-6F3EDDFAEF11}" presName="thinLine2b" presStyleLbl="callout" presStyleIdx="1" presStyleCnt="3"/>
      <dgm:spPr/>
    </dgm:pt>
    <dgm:pt modelId="{F1B7F97A-0DA4-4BCE-A9D4-10FD74D08534}" type="pres">
      <dgm:prSet presAssocID="{C1020DFF-6980-4C50-8282-6F3EDDFAEF11}" presName="vertSpace2b" presStyleCnt="0"/>
      <dgm:spPr/>
    </dgm:pt>
    <dgm:pt modelId="{7716B0F4-BB7E-491F-89D7-F897472C5EB2}" type="pres">
      <dgm:prSet presAssocID="{1CC9D6AD-AA3F-4C20-A68E-2F3625C7C725}" presName="horz2" presStyleCnt="0"/>
      <dgm:spPr/>
    </dgm:pt>
    <dgm:pt modelId="{FB8D66F3-E3FE-4BD0-845C-84A2F8249227}" type="pres">
      <dgm:prSet presAssocID="{1CC9D6AD-AA3F-4C20-A68E-2F3625C7C725}" presName="horzSpace2" presStyleCnt="0"/>
      <dgm:spPr/>
    </dgm:pt>
    <dgm:pt modelId="{B33D2E8B-21A1-469D-A80C-B20D08C926A8}" type="pres">
      <dgm:prSet presAssocID="{1CC9D6AD-AA3F-4C20-A68E-2F3625C7C725}" presName="tx2" presStyleLbl="revTx" presStyleIdx="3" presStyleCnt="4"/>
      <dgm:spPr/>
    </dgm:pt>
    <dgm:pt modelId="{B8511F16-A80E-443C-8555-E60F7F92954A}" type="pres">
      <dgm:prSet presAssocID="{1CC9D6AD-AA3F-4C20-A68E-2F3625C7C725}" presName="vert2" presStyleCnt="0"/>
      <dgm:spPr/>
    </dgm:pt>
    <dgm:pt modelId="{7AF9D36B-59ED-4AE1-9604-2E1591F94EAF}" type="pres">
      <dgm:prSet presAssocID="{1CC9D6AD-AA3F-4C20-A68E-2F3625C7C725}" presName="thinLine2b" presStyleLbl="callout" presStyleIdx="2" presStyleCnt="3"/>
      <dgm:spPr/>
    </dgm:pt>
    <dgm:pt modelId="{5167E6D6-0390-418F-A015-A584F2E5960E}" type="pres">
      <dgm:prSet presAssocID="{1CC9D6AD-AA3F-4C20-A68E-2F3625C7C725}" presName="vertSpace2b" presStyleCnt="0"/>
      <dgm:spPr/>
    </dgm:pt>
  </dgm:ptLst>
  <dgm:cxnLst>
    <dgm:cxn modelId="{B33D752D-8272-4048-8887-60BBC37F2411}" type="presOf" srcId="{1CC9D6AD-AA3F-4C20-A68E-2F3625C7C725}" destId="{B33D2E8B-21A1-469D-A80C-B20D08C926A8}" srcOrd="0" destOrd="0" presId="urn:microsoft.com/office/officeart/2008/layout/LinedList"/>
    <dgm:cxn modelId="{C1942967-7334-40AB-B55D-1DDB52013BD2}" srcId="{7051C76C-8947-4274-A882-CBC96C14D794}" destId="{E194B1CE-95FC-460F-9CFE-5420116680FA}" srcOrd="0" destOrd="0" parTransId="{3BEF1C0B-9E2C-462D-B7FD-ECA1D8D6C97D}" sibTransId="{63FC5CC7-5BE2-419C-9DAC-A3F4EC5F2BFE}"/>
    <dgm:cxn modelId="{FB331A51-C244-4AB1-A79B-64A341F5D9CF}" srcId="{E194B1CE-95FC-460F-9CFE-5420116680FA}" destId="{1CC9D6AD-AA3F-4C20-A68E-2F3625C7C725}" srcOrd="2" destOrd="0" parTransId="{68E46B6C-F7A6-4EAD-AA19-592781EF2341}" sibTransId="{7586DE17-B56C-41CC-B963-49B726655585}"/>
    <dgm:cxn modelId="{3A5FF25A-3D7E-432E-B459-218CFC7C2782}" type="presOf" srcId="{C1020DFF-6980-4C50-8282-6F3EDDFAEF11}" destId="{2D79C607-B4A3-4062-86C0-E9763D82E5E0}" srcOrd="0" destOrd="0" presId="urn:microsoft.com/office/officeart/2008/layout/LinedList"/>
    <dgm:cxn modelId="{B2114A7B-B5A8-497D-89AE-D495583D3970}" srcId="{E194B1CE-95FC-460F-9CFE-5420116680FA}" destId="{C1020DFF-6980-4C50-8282-6F3EDDFAEF11}" srcOrd="1" destOrd="0" parTransId="{A6F68BD7-F219-4673-A4CF-90A361F72004}" sibTransId="{2A9485BC-9AAD-46F5-82C1-5B05C907469C}"/>
    <dgm:cxn modelId="{C1638980-799D-4438-AC6E-CE863E6E8B20}" type="presOf" srcId="{50C8799F-A0B5-4B6E-8776-B3B43234F696}" destId="{556BB524-4E98-4B98-B334-7C16BEEC9AB1}" srcOrd="0" destOrd="0" presId="urn:microsoft.com/office/officeart/2008/layout/LinedList"/>
    <dgm:cxn modelId="{7B6E2599-17CA-413F-8FD1-5B7452570186}" type="presOf" srcId="{7051C76C-8947-4274-A882-CBC96C14D794}" destId="{8372EDE6-D400-42B3-86F5-69FB61546316}" srcOrd="0" destOrd="0" presId="urn:microsoft.com/office/officeart/2008/layout/LinedList"/>
    <dgm:cxn modelId="{496AA9A6-E3DC-489F-8B17-A2E873B9DABE}" type="presOf" srcId="{E194B1CE-95FC-460F-9CFE-5420116680FA}" destId="{6B594B65-FFE9-45C0-AE65-AE1164EEAA50}" srcOrd="0" destOrd="0" presId="urn:microsoft.com/office/officeart/2008/layout/LinedList"/>
    <dgm:cxn modelId="{22CC54D3-099E-416D-869F-8E95E9F00AEE}" srcId="{E194B1CE-95FC-460F-9CFE-5420116680FA}" destId="{50C8799F-A0B5-4B6E-8776-B3B43234F696}" srcOrd="0" destOrd="0" parTransId="{4512E20F-DDC7-4441-B9EB-0FB17EB44670}" sibTransId="{D9ECAA83-5D38-4AAA-B93C-FE068686A203}"/>
    <dgm:cxn modelId="{1E6299C9-0CE2-418C-8B7D-35FC82CFBF7B}" type="presParOf" srcId="{8372EDE6-D400-42B3-86F5-69FB61546316}" destId="{EC54D2D9-CCA3-48BC-ADCD-140B2C8C61EC}" srcOrd="0" destOrd="0" presId="urn:microsoft.com/office/officeart/2008/layout/LinedList"/>
    <dgm:cxn modelId="{CFEA3E2E-9406-4060-9BBD-68399BD6675D}" type="presParOf" srcId="{8372EDE6-D400-42B3-86F5-69FB61546316}" destId="{39372D40-4605-46AA-A197-DFD780BF7E00}" srcOrd="1" destOrd="0" presId="urn:microsoft.com/office/officeart/2008/layout/LinedList"/>
    <dgm:cxn modelId="{1D0D691F-52F9-4029-989A-EF84DEF76561}" type="presParOf" srcId="{39372D40-4605-46AA-A197-DFD780BF7E00}" destId="{6B594B65-FFE9-45C0-AE65-AE1164EEAA50}" srcOrd="0" destOrd="0" presId="urn:microsoft.com/office/officeart/2008/layout/LinedList"/>
    <dgm:cxn modelId="{30FF7C84-5C30-4023-86ED-8674AE5E07BE}" type="presParOf" srcId="{39372D40-4605-46AA-A197-DFD780BF7E00}" destId="{C0FF95FD-9F37-4216-B125-CF058E49CFA2}" srcOrd="1" destOrd="0" presId="urn:microsoft.com/office/officeart/2008/layout/LinedList"/>
    <dgm:cxn modelId="{E76C1E5F-68A1-4A06-98D1-160995801793}" type="presParOf" srcId="{C0FF95FD-9F37-4216-B125-CF058E49CFA2}" destId="{41CA4271-83B6-4A45-B6C1-115A80B67C7C}" srcOrd="0" destOrd="0" presId="urn:microsoft.com/office/officeart/2008/layout/LinedList"/>
    <dgm:cxn modelId="{E947D40D-747C-4F3C-AE53-D6E092E53508}" type="presParOf" srcId="{C0FF95FD-9F37-4216-B125-CF058E49CFA2}" destId="{FE9847C1-AA2B-449E-BE4A-45E9F7E1BF5A}" srcOrd="1" destOrd="0" presId="urn:microsoft.com/office/officeart/2008/layout/LinedList"/>
    <dgm:cxn modelId="{FF5537A2-A8AE-43D4-AC24-B86893427346}" type="presParOf" srcId="{FE9847C1-AA2B-449E-BE4A-45E9F7E1BF5A}" destId="{5C731740-1619-4908-8E6B-88E81789A8E0}" srcOrd="0" destOrd="0" presId="urn:microsoft.com/office/officeart/2008/layout/LinedList"/>
    <dgm:cxn modelId="{4433589D-2C69-4887-A01E-900B1FCF1615}" type="presParOf" srcId="{FE9847C1-AA2B-449E-BE4A-45E9F7E1BF5A}" destId="{556BB524-4E98-4B98-B334-7C16BEEC9AB1}" srcOrd="1" destOrd="0" presId="urn:microsoft.com/office/officeart/2008/layout/LinedList"/>
    <dgm:cxn modelId="{2821CBAC-1A61-45EE-873F-EFAA98FD161C}" type="presParOf" srcId="{FE9847C1-AA2B-449E-BE4A-45E9F7E1BF5A}" destId="{26EB5DA7-4945-46B4-A808-23D72B670728}" srcOrd="2" destOrd="0" presId="urn:microsoft.com/office/officeart/2008/layout/LinedList"/>
    <dgm:cxn modelId="{8EA7EE78-53E3-477F-8EF2-41334D392EEB}" type="presParOf" srcId="{C0FF95FD-9F37-4216-B125-CF058E49CFA2}" destId="{7FEC5C7D-4E4C-48A4-95FD-485CD759D955}" srcOrd="2" destOrd="0" presId="urn:microsoft.com/office/officeart/2008/layout/LinedList"/>
    <dgm:cxn modelId="{751DF6A8-960C-4D3F-A376-3C3D90760981}" type="presParOf" srcId="{C0FF95FD-9F37-4216-B125-CF058E49CFA2}" destId="{AC96D4B6-621A-4C89-9270-046C78608477}" srcOrd="3" destOrd="0" presId="urn:microsoft.com/office/officeart/2008/layout/LinedList"/>
    <dgm:cxn modelId="{F8660B1B-38F0-49A6-8988-1E61D0010C09}" type="presParOf" srcId="{C0FF95FD-9F37-4216-B125-CF058E49CFA2}" destId="{5AFC1190-3ACE-4A9F-B68E-D8A3DE3B663C}" srcOrd="4" destOrd="0" presId="urn:microsoft.com/office/officeart/2008/layout/LinedList"/>
    <dgm:cxn modelId="{7DBADBD2-194B-4387-BF5E-17B6923F033D}" type="presParOf" srcId="{5AFC1190-3ACE-4A9F-B68E-D8A3DE3B663C}" destId="{CFB605CE-68F7-4E21-9778-CF153296EAE6}" srcOrd="0" destOrd="0" presId="urn:microsoft.com/office/officeart/2008/layout/LinedList"/>
    <dgm:cxn modelId="{2FB7F5D5-2256-4E83-B81B-B4E73F191213}" type="presParOf" srcId="{5AFC1190-3ACE-4A9F-B68E-D8A3DE3B663C}" destId="{2D79C607-B4A3-4062-86C0-E9763D82E5E0}" srcOrd="1" destOrd="0" presId="urn:microsoft.com/office/officeart/2008/layout/LinedList"/>
    <dgm:cxn modelId="{A76249B3-178B-4FFA-90AD-A2B56BE7C43B}" type="presParOf" srcId="{5AFC1190-3ACE-4A9F-B68E-D8A3DE3B663C}" destId="{B84B8BD7-634B-4D26-AA56-1D41B9C78B58}" srcOrd="2" destOrd="0" presId="urn:microsoft.com/office/officeart/2008/layout/LinedList"/>
    <dgm:cxn modelId="{C1D71CC4-2BA4-48CF-9F53-91D46ABD8273}" type="presParOf" srcId="{C0FF95FD-9F37-4216-B125-CF058E49CFA2}" destId="{2544EB3A-41F4-42AA-803B-E6C0D9AEDBD3}" srcOrd="5" destOrd="0" presId="urn:microsoft.com/office/officeart/2008/layout/LinedList"/>
    <dgm:cxn modelId="{DCE252CE-287B-421A-AC31-2861978E4B07}" type="presParOf" srcId="{C0FF95FD-9F37-4216-B125-CF058E49CFA2}" destId="{F1B7F97A-0DA4-4BCE-A9D4-10FD74D08534}" srcOrd="6" destOrd="0" presId="urn:microsoft.com/office/officeart/2008/layout/LinedList"/>
    <dgm:cxn modelId="{596456EF-0C78-4EFC-8CBC-88AD7104C47A}" type="presParOf" srcId="{C0FF95FD-9F37-4216-B125-CF058E49CFA2}" destId="{7716B0F4-BB7E-491F-89D7-F897472C5EB2}" srcOrd="7" destOrd="0" presId="urn:microsoft.com/office/officeart/2008/layout/LinedList"/>
    <dgm:cxn modelId="{182B1C48-275C-4F76-9D13-5C1073F31D5A}" type="presParOf" srcId="{7716B0F4-BB7E-491F-89D7-F897472C5EB2}" destId="{FB8D66F3-E3FE-4BD0-845C-84A2F8249227}" srcOrd="0" destOrd="0" presId="urn:microsoft.com/office/officeart/2008/layout/LinedList"/>
    <dgm:cxn modelId="{49ACF1D5-0CEE-461D-9660-AC768FD457BE}" type="presParOf" srcId="{7716B0F4-BB7E-491F-89D7-F897472C5EB2}" destId="{B33D2E8B-21A1-469D-A80C-B20D08C926A8}" srcOrd="1" destOrd="0" presId="urn:microsoft.com/office/officeart/2008/layout/LinedList"/>
    <dgm:cxn modelId="{9A146D4E-CE95-4C0E-B38B-7811AC4742AC}" type="presParOf" srcId="{7716B0F4-BB7E-491F-89D7-F897472C5EB2}" destId="{B8511F16-A80E-443C-8555-E60F7F92954A}" srcOrd="2" destOrd="0" presId="urn:microsoft.com/office/officeart/2008/layout/LinedList"/>
    <dgm:cxn modelId="{7B617791-FE07-45B5-917C-FE246CA0AC35}" type="presParOf" srcId="{C0FF95FD-9F37-4216-B125-CF058E49CFA2}" destId="{7AF9D36B-59ED-4AE1-9604-2E1591F94EAF}" srcOrd="8" destOrd="0" presId="urn:microsoft.com/office/officeart/2008/layout/LinedList"/>
    <dgm:cxn modelId="{259CB369-08F3-411A-80F4-FD510540E652}" type="presParOf" srcId="{C0FF95FD-9F37-4216-B125-CF058E49CFA2}" destId="{5167E6D6-0390-418F-A015-A584F2E5960E}"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4D2D9-CCA3-48BC-ADCD-140B2C8C61EC}">
      <dsp:nvSpPr>
        <dsp:cNvPr id="0" name=""/>
        <dsp:cNvSpPr/>
      </dsp:nvSpPr>
      <dsp:spPr>
        <a:xfrm>
          <a:off x="0" y="0"/>
          <a:ext cx="54311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594B65-FFE9-45C0-AE65-AE1164EEAA50}">
      <dsp:nvSpPr>
        <dsp:cNvPr id="0" name=""/>
        <dsp:cNvSpPr/>
      </dsp:nvSpPr>
      <dsp:spPr>
        <a:xfrm>
          <a:off x="0" y="0"/>
          <a:ext cx="1767242" cy="3461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latin typeface="Tahoma" panose="020B0604030504040204" pitchFamily="34" charset="0"/>
              <a:ea typeface="Tahoma" panose="020B0604030504040204" pitchFamily="34" charset="0"/>
              <a:cs typeface="Tahoma" panose="020B0604030504040204" pitchFamily="34" charset="0"/>
            </a:rPr>
            <a:t>PageRank</a:t>
          </a:r>
        </a:p>
      </dsp:txBody>
      <dsp:txXfrm>
        <a:off x="0" y="0"/>
        <a:ext cx="1767242" cy="3461931"/>
      </dsp:txXfrm>
    </dsp:sp>
    <dsp:sp modelId="{556BB524-4E98-4B98-B334-7C16BEEC9AB1}">
      <dsp:nvSpPr>
        <dsp:cNvPr id="0" name=""/>
        <dsp:cNvSpPr/>
      </dsp:nvSpPr>
      <dsp:spPr>
        <a:xfrm>
          <a:off x="1835900" y="54092"/>
          <a:ext cx="3593091" cy="1081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ea typeface="Tahoma" panose="020B0604030504040204" pitchFamily="34" charset="0"/>
              <a:cs typeface="Times New Roman" panose="02020603050405020304" pitchFamily="18" charset="0"/>
            </a:rPr>
            <a:t>1. </a:t>
          </a:r>
          <a:r>
            <a:rPr lang="en-US" sz="2000" kern="1200" dirty="0" err="1">
              <a:latin typeface="Times New Roman" panose="02020603050405020304" pitchFamily="18" charset="0"/>
              <a:ea typeface="Tahoma" panose="020B0604030504040204" pitchFamily="34" charset="0"/>
              <a:cs typeface="Times New Roman" panose="02020603050405020304" pitchFamily="18" charset="0"/>
            </a:rPr>
            <a:t>Bắt</a:t>
          </a:r>
          <a:r>
            <a:rPr lang="en-US" sz="20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000" kern="1200" dirty="0" err="1">
              <a:latin typeface="Times New Roman" panose="02020603050405020304" pitchFamily="18" charset="0"/>
              <a:ea typeface="Tahoma" panose="020B0604030504040204" pitchFamily="34" charset="0"/>
              <a:cs typeface="Times New Roman" panose="02020603050405020304" pitchFamily="18" charset="0"/>
            </a:rPr>
            <a:t>đầu</a:t>
          </a:r>
          <a:r>
            <a:rPr lang="en-US" sz="20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000" kern="1200" dirty="0" err="1">
              <a:latin typeface="Times New Roman" panose="02020603050405020304" pitchFamily="18" charset="0"/>
              <a:ea typeface="Tahoma" panose="020B0604030504040204" pitchFamily="34" charset="0"/>
              <a:cs typeface="Times New Roman" panose="02020603050405020304" pitchFamily="18" charset="0"/>
            </a:rPr>
            <a:t>từ</a:t>
          </a:r>
          <a:r>
            <a:rPr lang="en-US" sz="20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000" kern="1200" dirty="0" err="1">
              <a:latin typeface="Times New Roman" panose="02020603050405020304" pitchFamily="18" charset="0"/>
              <a:ea typeface="Tahoma" panose="020B0604030504040204" pitchFamily="34" charset="0"/>
              <a:cs typeface="Times New Roman" panose="02020603050405020304" pitchFamily="18" charset="0"/>
            </a:rPr>
            <a:t>mỗi</a:t>
          </a:r>
          <a:r>
            <a:rPr lang="en-US" sz="2000" kern="1200" dirty="0">
              <a:latin typeface="Times New Roman" panose="02020603050405020304" pitchFamily="18" charset="0"/>
              <a:ea typeface="Tahoma" panose="020B0604030504040204" pitchFamily="34" charset="0"/>
              <a:cs typeface="Times New Roman" panose="02020603050405020304" pitchFamily="18" charset="0"/>
            </a:rPr>
            <a:t> page </a:t>
          </a:r>
          <a:r>
            <a:rPr lang="en-US" sz="2000" kern="1200" dirty="0" err="1">
              <a:latin typeface="Times New Roman" panose="02020603050405020304" pitchFamily="18" charset="0"/>
              <a:ea typeface="Tahoma" panose="020B0604030504040204" pitchFamily="34" charset="0"/>
              <a:cs typeface="Times New Roman" panose="02020603050405020304" pitchFamily="18" charset="0"/>
            </a:rPr>
            <a:t>có</a:t>
          </a:r>
          <a:r>
            <a:rPr lang="en-US" sz="20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000" kern="1200" dirty="0" err="1">
              <a:latin typeface="Times New Roman" panose="02020603050405020304" pitchFamily="18" charset="0"/>
              <a:ea typeface="Tahoma" panose="020B0604030504040204" pitchFamily="34" charset="0"/>
              <a:cs typeface="Times New Roman" panose="02020603050405020304" pitchFamily="18" charset="0"/>
            </a:rPr>
            <a:t>hạng</a:t>
          </a:r>
          <a:r>
            <a:rPr lang="en-US" sz="2000" kern="1200" dirty="0">
              <a:latin typeface="Times New Roman" panose="02020603050405020304" pitchFamily="18" charset="0"/>
              <a:ea typeface="Tahoma" panose="020B0604030504040204" pitchFamily="34" charset="0"/>
              <a:cs typeface="Times New Roman" panose="02020603050405020304" pitchFamily="18" charset="0"/>
            </a:rPr>
            <a:t> </a:t>
          </a:r>
          <a:r>
            <a:rPr lang="en-US" sz="2000" kern="1200" dirty="0" err="1">
              <a:latin typeface="Times New Roman" panose="02020603050405020304" pitchFamily="18" charset="0"/>
              <a:ea typeface="Tahoma" panose="020B0604030504040204" pitchFamily="34" charset="0"/>
              <a:cs typeface="Times New Roman" panose="02020603050405020304" pitchFamily="18" charset="0"/>
            </a:rPr>
            <a:t>bằng</a:t>
          </a:r>
          <a:r>
            <a:rPr lang="en-US" sz="2000" kern="1200" dirty="0">
              <a:latin typeface="Times New Roman" panose="02020603050405020304" pitchFamily="18" charset="0"/>
              <a:ea typeface="Tahoma" panose="020B0604030504040204" pitchFamily="34" charset="0"/>
              <a:cs typeface="Times New Roman" panose="02020603050405020304" pitchFamily="18" charset="0"/>
            </a:rPr>
            <a:t> 1</a:t>
          </a:r>
        </a:p>
      </dsp:txBody>
      <dsp:txXfrm>
        <a:off x="1835900" y="54092"/>
        <a:ext cx="3593091" cy="1081853"/>
      </dsp:txXfrm>
    </dsp:sp>
    <dsp:sp modelId="{7FEC5C7D-4E4C-48A4-95FD-485CD759D955}">
      <dsp:nvSpPr>
        <dsp:cNvPr id="0" name=""/>
        <dsp:cNvSpPr/>
      </dsp:nvSpPr>
      <dsp:spPr>
        <a:xfrm>
          <a:off x="1767242" y="1135946"/>
          <a:ext cx="36617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79C607-B4A3-4062-86C0-E9763D82E5E0}">
      <dsp:nvSpPr>
        <dsp:cNvPr id="0" name=""/>
        <dsp:cNvSpPr/>
      </dsp:nvSpPr>
      <dsp:spPr>
        <a:xfrm>
          <a:off x="1835900" y="1190038"/>
          <a:ext cx="3593091" cy="1081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2.rank(p) / |neighbor(p)|</a:t>
          </a:r>
        </a:p>
      </dsp:txBody>
      <dsp:txXfrm>
        <a:off x="1835900" y="1190038"/>
        <a:ext cx="3593091" cy="1081853"/>
      </dsp:txXfrm>
    </dsp:sp>
    <dsp:sp modelId="{2544EB3A-41F4-42AA-803B-E6C0D9AEDBD3}">
      <dsp:nvSpPr>
        <dsp:cNvPr id="0" name=""/>
        <dsp:cNvSpPr/>
      </dsp:nvSpPr>
      <dsp:spPr>
        <a:xfrm>
          <a:off x="1767242" y="2271892"/>
          <a:ext cx="36617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D2E8B-21A1-469D-A80C-B20D08C926A8}">
      <dsp:nvSpPr>
        <dsp:cNvPr id="0" name=""/>
        <dsp:cNvSpPr/>
      </dsp:nvSpPr>
      <dsp:spPr>
        <a:xfrm>
          <a:off x="1835900" y="2325984"/>
          <a:ext cx="3593091" cy="1081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3. </a:t>
          </a:r>
          <a:r>
            <a:rPr lang="en-US" sz="2000" kern="1200" dirty="0" err="1">
              <a:latin typeface="Times New Roman" panose="02020603050405020304" pitchFamily="18" charset="0"/>
              <a:cs typeface="Times New Roman" panose="02020603050405020304" pitchFamily="18" charset="0"/>
            </a:rPr>
            <a:t>Đặt</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lại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hạng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mỗi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trang</a:t>
          </a:r>
          <a:r>
            <a:rPr lang="en-US" sz="2000" kern="1200" dirty="0">
              <a:latin typeface="Times New Roman" panose="02020603050405020304" pitchFamily="18" charset="0"/>
              <a:cs typeface="Times New Roman" panose="02020603050405020304" pitchFamily="18" charset="0"/>
            </a:rPr>
            <a:t> 0.15 + 0.85 * contributions</a:t>
          </a:r>
        </a:p>
      </dsp:txBody>
      <dsp:txXfrm>
        <a:off x="1835900" y="2325984"/>
        <a:ext cx="3593091" cy="1081853"/>
      </dsp:txXfrm>
    </dsp:sp>
    <dsp:sp modelId="{7AF9D36B-59ED-4AE1-9604-2E1591F94EAF}">
      <dsp:nvSpPr>
        <dsp:cNvPr id="0" name=""/>
        <dsp:cNvSpPr/>
      </dsp:nvSpPr>
      <dsp:spPr>
        <a:xfrm>
          <a:off x="1767242" y="3407838"/>
          <a:ext cx="3661749"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397141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EAB31-DF20-44CF-9C6E-98686312A13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310385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423751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99120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3420155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433316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385520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2837581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422711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31073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190002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EAB31-DF20-44CF-9C6E-98686312A13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47721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EAB31-DF20-44CF-9C6E-98686312A13D}"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35868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33976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200341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6F9EAB31-DF20-44CF-9C6E-98686312A13D}" type="datetimeFigureOut">
              <a:rPr lang="en-US" smtClean="0"/>
              <a:t>12/5/2022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23422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EAB31-DF20-44CF-9C6E-98686312A13D}"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E54E17-A559-45DA-9FD6-C42D10F5FEE5}" type="slidenum">
              <a:rPr lang="en-US" smtClean="0"/>
              <a:t>‹#›</a:t>
            </a:fld>
            <a:endParaRPr lang="en-US"/>
          </a:p>
        </p:txBody>
      </p:sp>
    </p:spTree>
    <p:extLst>
      <p:ext uri="{BB962C8B-B14F-4D97-AF65-F5344CB8AC3E}">
        <p14:creationId xmlns:p14="http://schemas.microsoft.com/office/powerpoint/2010/main" val="185024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9EAB31-DF20-44CF-9C6E-98686312A13D}" type="datetimeFigureOut">
              <a:rPr lang="en-US" smtClean="0"/>
              <a:t>12/5/2022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E54E17-A559-45DA-9FD6-C42D10F5FEE5}" type="slidenum">
              <a:rPr lang="en-US" smtClean="0"/>
              <a:t>‹#›</a:t>
            </a:fld>
            <a:endParaRPr lang="en-US"/>
          </a:p>
        </p:txBody>
      </p:sp>
    </p:spTree>
    <p:extLst>
      <p:ext uri="{BB962C8B-B14F-4D97-AF65-F5344CB8AC3E}">
        <p14:creationId xmlns:p14="http://schemas.microsoft.com/office/powerpoint/2010/main" val="12940926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ackoverflow.com/questions/231767/what-does-the-yield-keyword-do"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2227217"/>
          </a:xfrm>
        </p:spPr>
        <p:txBody>
          <a:bodyPr/>
          <a:lstStyle/>
          <a:p>
            <a:r>
              <a:rPr lang="en-US" sz="6000" dirty="0" err="1"/>
              <a:t>Đề</a:t>
            </a:r>
            <a:r>
              <a:rPr lang="en-US" sz="6000" dirty="0"/>
              <a:t> </a:t>
            </a:r>
            <a:r>
              <a:rPr lang="en-US" sz="6000" dirty="0" err="1"/>
              <a:t>tài</a:t>
            </a:r>
            <a:r>
              <a:rPr lang="en-US" sz="6000" dirty="0"/>
              <a:t> </a:t>
            </a:r>
            <a:r>
              <a:rPr lang="en-US" sz="6000" dirty="0" err="1"/>
              <a:t>tìm</a:t>
            </a:r>
            <a:r>
              <a:rPr lang="en-US" sz="6000" dirty="0"/>
              <a:t> </a:t>
            </a:r>
            <a:r>
              <a:rPr lang="en-US" sz="6000" dirty="0" err="1"/>
              <a:t>hiểu</a:t>
            </a:r>
            <a:br>
              <a:rPr lang="en-US" sz="6000" dirty="0"/>
            </a:br>
            <a:r>
              <a:rPr lang="en-US" sz="6000" dirty="0" err="1"/>
              <a:t>Môn</a:t>
            </a:r>
            <a:r>
              <a:rPr lang="en-US" sz="6000" dirty="0"/>
              <a:t> : </a:t>
            </a:r>
            <a:r>
              <a:rPr lang="en-US" sz="6000" dirty="0" err="1"/>
              <a:t>Xử</a:t>
            </a:r>
            <a:r>
              <a:rPr lang="en-US" sz="6000" dirty="0"/>
              <a:t> </a:t>
            </a:r>
            <a:r>
              <a:rPr lang="en-US" sz="6000" dirty="0" err="1"/>
              <a:t>lý</a:t>
            </a:r>
            <a:r>
              <a:rPr lang="en-US" sz="6000" dirty="0"/>
              <a:t> </a:t>
            </a:r>
            <a:r>
              <a:rPr lang="en-US" sz="6000" dirty="0" err="1"/>
              <a:t>dữ</a:t>
            </a:r>
            <a:r>
              <a:rPr lang="en-US" sz="6000" dirty="0"/>
              <a:t> </a:t>
            </a:r>
            <a:r>
              <a:rPr lang="en-US" sz="6000" dirty="0" err="1"/>
              <a:t>liệu</a:t>
            </a:r>
            <a:r>
              <a:rPr lang="en-US" sz="6000" dirty="0"/>
              <a:t> </a:t>
            </a:r>
            <a:r>
              <a:rPr lang="en-US" sz="6000" dirty="0" err="1"/>
              <a:t>lớn</a:t>
            </a:r>
            <a:endParaRPr lang="en-US" sz="6000" dirty="0"/>
          </a:p>
        </p:txBody>
      </p:sp>
      <p:sp>
        <p:nvSpPr>
          <p:cNvPr id="3" name="Subtitle 2"/>
          <p:cNvSpPr>
            <a:spLocks noGrp="1"/>
          </p:cNvSpPr>
          <p:nvPr>
            <p:ph type="subTitle" idx="1"/>
          </p:nvPr>
        </p:nvSpPr>
        <p:spPr>
          <a:xfrm>
            <a:off x="1154955" y="3675017"/>
            <a:ext cx="8825658" cy="3021874"/>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8 </a:t>
            </a:r>
          </a:p>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Lâm</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 52000817</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 52000868</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 52000042</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 52000742</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hưng</a:t>
            </a:r>
            <a:r>
              <a:rPr lang="en-US" dirty="0">
                <a:latin typeface="Times New Roman" panose="02020603050405020304" pitchFamily="18" charset="0"/>
                <a:cs typeface="Times New Roman" panose="02020603050405020304" pitchFamily="18" charset="0"/>
              </a:rPr>
              <a:t> – 52000762</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hoàng</a:t>
            </a:r>
            <a:r>
              <a:rPr lang="en-US" dirty="0">
                <a:latin typeface="Times New Roman" panose="02020603050405020304" pitchFamily="18" charset="0"/>
                <a:cs typeface="Times New Roman" panose="02020603050405020304" pitchFamily="18" charset="0"/>
              </a:rPr>
              <a:t> - 52000759</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2162477" cy="1286054"/>
          </a:xfrm>
          <a:prstGeom prst="rect">
            <a:avLst/>
          </a:prstGeom>
        </p:spPr>
      </p:pic>
    </p:spTree>
    <p:extLst>
      <p:ext uri="{BB962C8B-B14F-4D97-AF65-F5344CB8AC3E}">
        <p14:creationId xmlns:p14="http://schemas.microsoft.com/office/powerpoint/2010/main" val="251689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251" y="1639128"/>
            <a:ext cx="4981303"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5. </a:t>
            </a:r>
            <a:r>
              <a:rPr lang="en-US" sz="2500" dirty="0" err="1">
                <a:latin typeface="Times New Roman" panose="02020603050405020304" pitchFamily="18" charset="0"/>
                <a:cs typeface="Times New Roman" panose="02020603050405020304" pitchFamily="18" charset="0"/>
              </a:rPr>
              <a:t>Tài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tham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khảo</a:t>
            </a:r>
            <a:r>
              <a:rPr lang="en-US" sz="25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0" y="0"/>
            <a:ext cx="2162477" cy="1286054"/>
          </a:xfrm>
          <a:prstGeom prst="rect">
            <a:avLst/>
          </a:prstGeom>
        </p:spPr>
      </p:pic>
      <p:sp>
        <p:nvSpPr>
          <p:cNvPr id="2" name="TextBox 1">
            <a:extLst>
              <a:ext uri="{FF2B5EF4-FFF2-40B4-BE49-F238E27FC236}">
                <a16:creationId xmlns:a16="http://schemas.microsoft.com/office/drawing/2014/main" id="{FE88AADF-DE3C-AFE1-85A5-FD9264F77348}"/>
              </a:ext>
            </a:extLst>
          </p:cNvPr>
          <p:cNvSpPr txBox="1"/>
          <p:nvPr/>
        </p:nvSpPr>
        <p:spPr>
          <a:xfrm>
            <a:off x="721965" y="2509319"/>
            <a:ext cx="6094562" cy="646331"/>
          </a:xfrm>
          <a:prstGeom prst="rect">
            <a:avLst/>
          </a:prstGeom>
          <a:noFill/>
        </p:spPr>
        <p:txBody>
          <a:bodyPr wrap="square">
            <a:spAutoFit/>
          </a:bodyPr>
          <a:lstStyle/>
          <a:p>
            <a:r>
              <a:rPr lang="en-US" dirty="0">
                <a:solidFill>
                  <a:schemeClr val="tx2"/>
                </a:solidFill>
                <a:hlinkClick r:id="rId3">
                  <a:extLst>
                    <a:ext uri="{A12FA001-AC4F-418D-AE19-62706E023703}">
                      <ahyp:hlinkClr xmlns:ahyp="http://schemas.microsoft.com/office/drawing/2018/hyperlinkcolor" val="tx"/>
                    </a:ext>
                  </a:extLst>
                </a:hlinkClick>
              </a:rPr>
              <a:t>python - What does the "yield" keyword do? - Stack Overflow</a:t>
            </a:r>
            <a:endParaRPr lang="en-US" dirty="0">
              <a:solidFill>
                <a:schemeClr val="tx2"/>
              </a:solidFill>
            </a:endParaRPr>
          </a:p>
        </p:txBody>
      </p:sp>
      <p:sp>
        <p:nvSpPr>
          <p:cNvPr id="3" name="TextBox 2">
            <a:extLst>
              <a:ext uri="{FF2B5EF4-FFF2-40B4-BE49-F238E27FC236}">
                <a16:creationId xmlns:a16="http://schemas.microsoft.com/office/drawing/2014/main" id="{1995B0D0-A606-FCC5-65C9-ED17E2E41B34}"/>
              </a:ext>
            </a:extLst>
          </p:cNvPr>
          <p:cNvSpPr txBox="1"/>
          <p:nvPr/>
        </p:nvSpPr>
        <p:spPr>
          <a:xfrm>
            <a:off x="662907" y="3364121"/>
            <a:ext cx="6094562" cy="369332"/>
          </a:xfrm>
          <a:prstGeom prst="rect">
            <a:avLst/>
          </a:prstGeom>
          <a:noFill/>
        </p:spPr>
        <p:txBody>
          <a:bodyPr wrap="square">
            <a:spAutoFit/>
          </a:bodyPr>
          <a:lstStyle/>
          <a:p>
            <a:r>
              <a:rPr lang="en-US" dirty="0"/>
              <a:t>github.com - </a:t>
            </a:r>
            <a:r>
              <a:rPr lang="en-US" dirty="0" err="1"/>
              <a:t>ashishvshenoy</a:t>
            </a:r>
            <a:r>
              <a:rPr lang="en-US" dirty="0"/>
              <a:t>/pagerank-spark</a:t>
            </a:r>
          </a:p>
        </p:txBody>
      </p:sp>
    </p:spTree>
    <p:extLst>
      <p:ext uri="{BB962C8B-B14F-4D97-AF65-F5344CB8AC3E}">
        <p14:creationId xmlns:p14="http://schemas.microsoft.com/office/powerpoint/2010/main" val="338099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Nothing great in the world has ever been accomplished without passion </a:t>
            </a:r>
          </a:p>
        </p:txBody>
      </p:sp>
      <p:sp>
        <p:nvSpPr>
          <p:cNvPr id="3" name="Text Placeholder 2"/>
          <p:cNvSpPr>
            <a:spLocks noGrp="1"/>
          </p:cNvSpPr>
          <p:nvPr>
            <p:ph type="body" sz="half" idx="14"/>
          </p:nvPr>
        </p:nvSpPr>
        <p:spPr/>
        <p:txBody>
          <a:bodyPr>
            <a:noAutofit/>
          </a:bodyPr>
          <a:lstStyle/>
          <a:p>
            <a:pPr algn="r"/>
            <a:r>
              <a:rPr lang="en-US" sz="2000" dirty="0">
                <a:latin typeface="Times New Roman" panose="02020603050405020304" pitchFamily="18" charset="0"/>
                <a:cs typeface="Times New Roman" panose="02020603050405020304" pitchFamily="18" charset="0"/>
              </a:rPr>
              <a:t>George Hegel</a:t>
            </a:r>
          </a:p>
        </p:txBody>
      </p:sp>
      <p:sp>
        <p:nvSpPr>
          <p:cNvPr id="4" name="Text Placeholder 3"/>
          <p:cNvSpPr>
            <a:spLocks noGrp="1"/>
          </p:cNvSpPr>
          <p:nvPr>
            <p:ph type="body" sz="half" idx="2"/>
          </p:nvPr>
        </p:nvSpPr>
        <p:spPr/>
        <p:txBody>
          <a:bodyPr/>
          <a:lstStyle/>
          <a:p>
            <a:pPr algn="ctr"/>
            <a:r>
              <a:rPr lang="en-US" sz="4000" dirty="0" err="1">
                <a:latin typeface="Times New Roman" panose="02020603050405020304" pitchFamily="18" charset="0"/>
                <a:cs typeface="Times New Roman" panose="02020603050405020304" pitchFamily="18" charset="0"/>
              </a:rPr>
              <a:t>Cảm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thầy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a:t>
            </a:r>
            <a:r>
              <a:rPr lang="en-US" sz="4000" dirty="0">
                <a:latin typeface="Times New Roman" panose="02020603050405020304" pitchFamily="18" charset="0"/>
                <a:cs typeface="Times New Roman" panose="02020603050405020304" pitchFamily="18" charset="0"/>
              </a:rPr>
              <a:t> các </a:t>
            </a:r>
            <a:r>
              <a:rPr lang="en-US" sz="4000" dirty="0" err="1">
                <a:latin typeface="Times New Roman" panose="02020603050405020304" pitchFamily="18" charset="0"/>
                <a:cs typeface="Times New Roman" panose="02020603050405020304" pitchFamily="18" charset="0"/>
              </a:rPr>
              <a:t>bạn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lắng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nghe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tổ</a:t>
            </a:r>
            <a:r>
              <a:rPr lang="en-US" sz="4000" dirty="0">
                <a:latin typeface="Times New Roman" panose="02020603050405020304" pitchFamily="18" charset="0"/>
                <a:cs typeface="Times New Roman" panose="02020603050405020304" pitchFamily="18" charset="0"/>
              </a:rPr>
              <a:t> 8 </a:t>
            </a:r>
            <a:r>
              <a:rPr lang="en-US" sz="4000" dirty="0" err="1">
                <a:latin typeface="Times New Roman" panose="02020603050405020304" pitchFamily="18" charset="0"/>
                <a:cs typeface="Times New Roman" panose="02020603050405020304" pitchFamily="18" charset="0"/>
              </a:rPr>
              <a:t>thuyết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trình</a:t>
            </a:r>
            <a:endParaRPr lang="en-US" sz="4000" dirty="0">
              <a:latin typeface="Times New Roman" panose="02020603050405020304" pitchFamily="18" charset="0"/>
              <a:cs typeface="Times New Roman" panose="02020603050405020304" pitchFamily="18" charset="0"/>
            </a:endParaRPr>
          </a:p>
          <a:p>
            <a:pPr algn="ctr"/>
            <a:endParaRPr lang="en-US" dirty="0"/>
          </a:p>
        </p:txBody>
      </p:sp>
      <p:pic>
        <p:nvPicPr>
          <p:cNvPr id="5" name="Picture 4"/>
          <p:cNvPicPr>
            <a:picLocks noChangeAspect="1"/>
          </p:cNvPicPr>
          <p:nvPr/>
        </p:nvPicPr>
        <p:blipFill>
          <a:blip r:embed="rId2"/>
          <a:stretch>
            <a:fillRect/>
          </a:stretch>
        </p:blipFill>
        <p:spPr>
          <a:xfrm>
            <a:off x="0" y="0"/>
            <a:ext cx="2162477" cy="1286054"/>
          </a:xfrm>
          <a:prstGeom prst="rect">
            <a:avLst/>
          </a:prstGeom>
        </p:spPr>
      </p:pic>
    </p:spTree>
    <p:extLst>
      <p:ext uri="{BB962C8B-B14F-4D97-AF65-F5344CB8AC3E}">
        <p14:creationId xmlns:p14="http://schemas.microsoft.com/office/powerpoint/2010/main" val="415317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628" y="1630336"/>
            <a:ext cx="4981303"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1.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viện</a:t>
            </a:r>
            <a:r>
              <a:rPr lang="en-US" sz="25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0" y="0"/>
            <a:ext cx="2162477" cy="1286054"/>
          </a:xfrm>
          <a:prstGeom prst="rect">
            <a:avLst/>
          </a:prstGeom>
        </p:spPr>
      </p:pic>
      <p:sp>
        <p:nvSpPr>
          <p:cNvPr id="7" name="TextBox 6"/>
          <p:cNvSpPr txBox="1"/>
          <p:nvPr/>
        </p:nvSpPr>
        <p:spPr>
          <a:xfrm>
            <a:off x="1175658" y="2563050"/>
            <a:ext cx="317862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Request</a:t>
            </a:r>
          </a:p>
          <a:p>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518" y="3209381"/>
            <a:ext cx="1533525" cy="2076450"/>
          </a:xfrm>
          <a:prstGeom prst="rect">
            <a:avLst/>
          </a:prstGeom>
        </p:spPr>
      </p:pic>
      <p:sp>
        <p:nvSpPr>
          <p:cNvPr id="10" name="TextBox 9"/>
          <p:cNvSpPr txBox="1"/>
          <p:nvPr/>
        </p:nvSpPr>
        <p:spPr>
          <a:xfrm>
            <a:off x="5908766" y="2563050"/>
            <a:ext cx="3178628" cy="646331"/>
          </a:xfrm>
          <a:prstGeom prst="rect">
            <a:avLst/>
          </a:prstGeom>
          <a:noFill/>
        </p:spPr>
        <p:txBody>
          <a:bodyPr wrap="square" rtlCol="0">
            <a:spAutoFit/>
          </a:bodyPr>
          <a:lstStyle/>
          <a:p>
            <a:pPr marL="285750" indent="-285750">
              <a:buFontTx/>
              <a:buChar char="-"/>
            </a:pP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Beautiful Soup</a:t>
            </a:r>
          </a:p>
          <a:p>
            <a:endParaRPr lang="en-US"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448" y="3209381"/>
            <a:ext cx="1554349" cy="2076450"/>
          </a:xfrm>
          <a:prstGeom prst="rect">
            <a:avLst/>
          </a:prstGeom>
        </p:spPr>
      </p:pic>
    </p:spTree>
    <p:extLst>
      <p:ext uri="{BB962C8B-B14F-4D97-AF65-F5344CB8AC3E}">
        <p14:creationId xmlns:p14="http://schemas.microsoft.com/office/powerpoint/2010/main" val="189256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628" y="1630336"/>
            <a:ext cx="4981303"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2.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DFS </a:t>
            </a:r>
          </a:p>
        </p:txBody>
      </p:sp>
      <p:pic>
        <p:nvPicPr>
          <p:cNvPr id="5" name="Picture 4"/>
          <p:cNvPicPr>
            <a:picLocks noChangeAspect="1"/>
          </p:cNvPicPr>
          <p:nvPr/>
        </p:nvPicPr>
        <p:blipFill>
          <a:blip r:embed="rId2"/>
          <a:stretch>
            <a:fillRect/>
          </a:stretch>
        </p:blipFill>
        <p:spPr>
          <a:xfrm>
            <a:off x="0" y="0"/>
            <a:ext cx="2162477" cy="1286054"/>
          </a:xfrm>
          <a:prstGeom prst="rect">
            <a:avLst/>
          </a:prstGeom>
        </p:spPr>
      </p:pic>
      <p:sp>
        <p:nvSpPr>
          <p:cNvPr id="2" name="TextBox 1"/>
          <p:cNvSpPr txBox="1"/>
          <p:nvPr/>
        </p:nvSpPr>
        <p:spPr>
          <a:xfrm>
            <a:off x="531628" y="2451672"/>
            <a:ext cx="3739896"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DFS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các successor</a:t>
            </a:r>
          </a:p>
        </p:txBody>
      </p:sp>
      <p:pic>
        <p:nvPicPr>
          <p:cNvPr id="3" name="Picture 2"/>
          <p:cNvPicPr>
            <a:picLocks noChangeAspect="1"/>
          </p:cNvPicPr>
          <p:nvPr/>
        </p:nvPicPr>
        <p:blipFill>
          <a:blip r:embed="rId3"/>
          <a:stretch>
            <a:fillRect/>
          </a:stretch>
        </p:blipFill>
        <p:spPr>
          <a:xfrm>
            <a:off x="4834609" y="1630336"/>
            <a:ext cx="6234906" cy="4634798"/>
          </a:xfrm>
          <a:prstGeom prst="rect">
            <a:avLst/>
          </a:prstGeom>
        </p:spPr>
      </p:pic>
    </p:spTree>
    <p:extLst>
      <p:ext uri="{BB962C8B-B14F-4D97-AF65-F5344CB8AC3E}">
        <p14:creationId xmlns:p14="http://schemas.microsoft.com/office/powerpoint/2010/main" val="1248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628" y="1630336"/>
            <a:ext cx="4981303"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2.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kĩ</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DFS </a:t>
            </a:r>
          </a:p>
        </p:txBody>
      </p:sp>
      <p:pic>
        <p:nvPicPr>
          <p:cNvPr id="5" name="Picture 4"/>
          <p:cNvPicPr>
            <a:picLocks noChangeAspect="1"/>
          </p:cNvPicPr>
          <p:nvPr/>
        </p:nvPicPr>
        <p:blipFill>
          <a:blip r:embed="rId2"/>
          <a:stretch>
            <a:fillRect/>
          </a:stretch>
        </p:blipFill>
        <p:spPr>
          <a:xfrm>
            <a:off x="0" y="0"/>
            <a:ext cx="2162477" cy="1286054"/>
          </a:xfrm>
          <a:prstGeom prst="rect">
            <a:avLst/>
          </a:prstGeom>
        </p:spPr>
      </p:pic>
      <p:sp>
        <p:nvSpPr>
          <p:cNvPr id="2" name="TextBox 1"/>
          <p:cNvSpPr txBox="1"/>
          <p:nvPr/>
        </p:nvSpPr>
        <p:spPr>
          <a:xfrm>
            <a:off x="606550" y="2451672"/>
            <a:ext cx="2646604" cy="64633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DFS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các successor</a:t>
            </a:r>
          </a:p>
        </p:txBody>
      </p:sp>
      <p:pic>
        <p:nvPicPr>
          <p:cNvPr id="6" name="Picture 5">
            <a:extLst>
              <a:ext uri="{FF2B5EF4-FFF2-40B4-BE49-F238E27FC236}">
                <a16:creationId xmlns:a16="http://schemas.microsoft.com/office/drawing/2014/main" id="{C60081A2-ACD1-46FE-277E-BB58E4D94907}"/>
              </a:ext>
            </a:extLst>
          </p:cNvPr>
          <p:cNvPicPr>
            <a:picLocks noChangeAspect="1"/>
          </p:cNvPicPr>
          <p:nvPr/>
        </p:nvPicPr>
        <p:blipFill>
          <a:blip r:embed="rId3"/>
          <a:stretch>
            <a:fillRect/>
          </a:stretch>
        </p:blipFill>
        <p:spPr>
          <a:xfrm>
            <a:off x="3871432" y="222746"/>
            <a:ext cx="7877909" cy="6173652"/>
          </a:xfrm>
          <a:prstGeom prst="rect">
            <a:avLst/>
          </a:prstGeom>
        </p:spPr>
      </p:pic>
    </p:spTree>
    <p:extLst>
      <p:ext uri="{BB962C8B-B14F-4D97-AF65-F5344CB8AC3E}">
        <p14:creationId xmlns:p14="http://schemas.microsoft.com/office/powerpoint/2010/main" val="2010178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989" y="1630336"/>
            <a:ext cx="4981303"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3.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pyspark</a:t>
            </a:r>
            <a:r>
              <a:rPr lang="en-US" sz="25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0" y="0"/>
            <a:ext cx="2162477" cy="1286054"/>
          </a:xfrm>
          <a:prstGeom prst="rect">
            <a:avLst/>
          </a:prstGeom>
        </p:spPr>
      </p:pic>
      <p:sp>
        <p:nvSpPr>
          <p:cNvPr id="2" name="TextBox 1"/>
          <p:cNvSpPr txBox="1"/>
          <p:nvPr/>
        </p:nvSpPr>
        <p:spPr>
          <a:xfrm>
            <a:off x="570366" y="2451672"/>
            <a:ext cx="3708079"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webpsite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internet</a:t>
            </a:r>
          </a:p>
          <a:p>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các website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RAM </a:t>
            </a:r>
          </a:p>
        </p:txBody>
      </p:sp>
      <p:pic>
        <p:nvPicPr>
          <p:cNvPr id="3" name="Picture 2"/>
          <p:cNvPicPr>
            <a:picLocks noChangeAspect="1"/>
          </p:cNvPicPr>
          <p:nvPr/>
        </p:nvPicPr>
        <p:blipFill>
          <a:blip r:embed="rId3"/>
          <a:stretch>
            <a:fillRect/>
          </a:stretch>
        </p:blipFill>
        <p:spPr>
          <a:xfrm>
            <a:off x="612648" y="4027501"/>
            <a:ext cx="3623516" cy="2262760"/>
          </a:xfrm>
          <a:prstGeom prst="rect">
            <a:avLst/>
          </a:prstGeom>
        </p:spPr>
      </p:pic>
      <p:pic>
        <p:nvPicPr>
          <p:cNvPr id="6" name="Picture 5"/>
          <p:cNvPicPr>
            <a:picLocks noChangeAspect="1"/>
          </p:cNvPicPr>
          <p:nvPr/>
        </p:nvPicPr>
        <p:blipFill>
          <a:blip r:embed="rId4"/>
          <a:stretch>
            <a:fillRect/>
          </a:stretch>
        </p:blipFill>
        <p:spPr>
          <a:xfrm>
            <a:off x="4828536" y="2337797"/>
            <a:ext cx="3977136" cy="1428078"/>
          </a:xfrm>
          <a:prstGeom prst="rect">
            <a:avLst/>
          </a:prstGeom>
        </p:spPr>
      </p:pic>
      <p:sp>
        <p:nvSpPr>
          <p:cNvPr id="9" name="TextBox 8"/>
          <p:cNvSpPr txBox="1"/>
          <p:nvPr/>
        </p:nvSpPr>
        <p:spPr>
          <a:xfrm>
            <a:off x="5578344" y="4078277"/>
            <a:ext cx="2253744"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rdd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duyệt</a:t>
            </a:r>
            <a:r>
              <a:rPr lang="en-US" dirty="0">
                <a:latin typeface="Times New Roman" panose="02020603050405020304" pitchFamily="18" charset="0"/>
                <a:cs typeface="Times New Roman" panose="02020603050405020304" pitchFamily="18" charset="0"/>
              </a:rPr>
              <a:t> các website </a:t>
            </a:r>
            <a:r>
              <a:rPr lang="en-US" dirty="0" err="1">
                <a:latin typeface="Times New Roman" panose="02020603050405020304" pitchFamily="18" charset="0"/>
                <a:cs typeface="Times New Roman" panose="02020603050405020304" pitchFamily="18" charset="0"/>
              </a:rPr>
              <a:t>sucessor</a:t>
            </a: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8117490" y="3954349"/>
            <a:ext cx="2263481" cy="2419019"/>
          </a:xfrm>
          <a:prstGeom prst="rect">
            <a:avLst/>
          </a:prstGeom>
        </p:spPr>
      </p:pic>
    </p:spTree>
    <p:extLst>
      <p:ext uri="{BB962C8B-B14F-4D97-AF65-F5344CB8AC3E}">
        <p14:creationId xmlns:p14="http://schemas.microsoft.com/office/powerpoint/2010/main" val="353849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1989" y="1630336"/>
            <a:ext cx="4981303"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4. Dead-end-page  </a:t>
            </a:r>
          </a:p>
        </p:txBody>
      </p:sp>
      <p:pic>
        <p:nvPicPr>
          <p:cNvPr id="5" name="Picture 4"/>
          <p:cNvPicPr>
            <a:picLocks noChangeAspect="1"/>
          </p:cNvPicPr>
          <p:nvPr/>
        </p:nvPicPr>
        <p:blipFill>
          <a:blip r:embed="rId2"/>
          <a:stretch>
            <a:fillRect/>
          </a:stretch>
        </p:blipFill>
        <p:spPr>
          <a:xfrm>
            <a:off x="0" y="0"/>
            <a:ext cx="2162477" cy="1286054"/>
          </a:xfrm>
          <a:prstGeom prst="rect">
            <a:avLst/>
          </a:prstGeom>
        </p:spPr>
      </p:pic>
      <p:sp>
        <p:nvSpPr>
          <p:cNvPr id="7" name="TextBox 6">
            <a:extLst>
              <a:ext uri="{FF2B5EF4-FFF2-40B4-BE49-F238E27FC236}">
                <a16:creationId xmlns:a16="http://schemas.microsoft.com/office/drawing/2014/main" id="{745C6008-59B0-CF12-0ED6-DD0A748D6748}"/>
              </a:ext>
            </a:extLst>
          </p:cNvPr>
          <p:cNvSpPr txBox="1"/>
          <p:nvPr/>
        </p:nvSpPr>
        <p:spPr>
          <a:xfrm>
            <a:off x="584200" y="2286000"/>
            <a:ext cx="3217333" cy="1754326"/>
          </a:xfrm>
          <a:prstGeom prst="rect">
            <a:avLst/>
          </a:prstGeom>
          <a:noFill/>
        </p:spPr>
        <p:txBody>
          <a:bodyPr wrap="square" rtlCol="0">
            <a:spAutoFit/>
          </a:bodyPr>
          <a:lstStyle/>
          <a:p>
            <a:r>
              <a:rPr lang="vi-VN" b="0" i="0" dirty="0">
                <a:effectLst/>
                <a:latin typeface="+mj-lt"/>
              </a:rPr>
              <a:t>Mặt khác, dead-end page là một trang web không liên kết với bất kỳ trang web nội bộ nào khác hoặc bất kỳ trang web bên ngoài nào. Vì vậy, nó giống như đang tạo ra một cái “ngõ cụt”.</a:t>
            </a:r>
            <a:endParaRPr lang="en-US" dirty="0">
              <a:latin typeface="+mj-lt"/>
            </a:endParaRPr>
          </a:p>
        </p:txBody>
      </p:sp>
      <p:sp>
        <p:nvSpPr>
          <p:cNvPr id="8" name="TextBox 7">
            <a:extLst>
              <a:ext uri="{FF2B5EF4-FFF2-40B4-BE49-F238E27FC236}">
                <a16:creationId xmlns:a16="http://schemas.microsoft.com/office/drawing/2014/main" id="{AD7030C4-5F13-23F6-5161-7E0303AE7A55}"/>
              </a:ext>
            </a:extLst>
          </p:cNvPr>
          <p:cNvSpPr txBox="1"/>
          <p:nvPr/>
        </p:nvSpPr>
        <p:spPr>
          <a:xfrm>
            <a:off x="491989" y="4489000"/>
            <a:ext cx="3981842" cy="1477328"/>
          </a:xfrm>
          <a:prstGeom prst="rect">
            <a:avLst/>
          </a:prstGeom>
          <a:noFill/>
        </p:spPr>
        <p:txBody>
          <a:bodyPr wrap="square" rtlCol="0">
            <a:spAutoFit/>
          </a:bodyPr>
          <a:lstStyle/>
          <a:p>
            <a:r>
              <a:rPr lang="vi-VN" dirty="0">
                <a:latin typeface="+mj-lt"/>
              </a:rPr>
              <a:t>Dead-end dễ dàng được khắc phục bằng cách thêm liên kết đến nội dung trên trang của bạn. Chưa kể, đảm bảo rằng điều hướng trên thanh sidebar hoặc phần dưới website được điền trên mọi trang.</a:t>
            </a:r>
            <a:endParaRPr lang="en-US" dirty="0">
              <a:latin typeface="+mj-lt"/>
            </a:endParaRPr>
          </a:p>
        </p:txBody>
      </p:sp>
      <p:pic>
        <p:nvPicPr>
          <p:cNvPr id="1028" name="Picture 4" descr="Dead End Sign: What Does it Mean?">
            <a:extLst>
              <a:ext uri="{FF2B5EF4-FFF2-40B4-BE49-F238E27FC236}">
                <a16:creationId xmlns:a16="http://schemas.microsoft.com/office/drawing/2014/main" id="{FB9E7861-6623-11CB-CF7F-39D33438F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730" y="2067298"/>
            <a:ext cx="4082520" cy="229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382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628" y="1630336"/>
            <a:ext cx="4981303"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5.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toán</a:t>
            </a:r>
            <a:r>
              <a:rPr lang="en-US" sz="2500" dirty="0">
                <a:latin typeface="Times New Roman" panose="02020603050405020304" pitchFamily="18" charset="0"/>
                <a:cs typeface="Times New Roman" panose="02020603050405020304" pitchFamily="18" charset="0"/>
              </a:rPr>
              <a:t> PageRank (PR) </a:t>
            </a:r>
          </a:p>
        </p:txBody>
      </p:sp>
      <p:pic>
        <p:nvPicPr>
          <p:cNvPr id="5" name="Picture 4"/>
          <p:cNvPicPr>
            <a:picLocks noChangeAspect="1"/>
          </p:cNvPicPr>
          <p:nvPr/>
        </p:nvPicPr>
        <p:blipFill>
          <a:blip r:embed="rId2"/>
          <a:stretch>
            <a:fillRect/>
          </a:stretch>
        </p:blipFill>
        <p:spPr>
          <a:xfrm>
            <a:off x="0" y="0"/>
            <a:ext cx="2162477" cy="1286054"/>
          </a:xfrm>
          <a:prstGeom prst="rect">
            <a:avLst/>
          </a:prstGeom>
        </p:spPr>
      </p:pic>
      <p:sp>
        <p:nvSpPr>
          <p:cNvPr id="2" name="TextBox 1"/>
          <p:cNvSpPr txBox="1"/>
          <p:nvPr/>
        </p:nvSpPr>
        <p:spPr>
          <a:xfrm>
            <a:off x="600892" y="2451672"/>
            <a:ext cx="4145280" cy="1200329"/>
          </a:xfrm>
          <a:prstGeom prst="rect">
            <a:avLst/>
          </a:prstGeom>
          <a:noFill/>
        </p:spPr>
        <p:txBody>
          <a:bodyPr wrap="square" rtlCol="0">
            <a:spAutoFit/>
          </a:bodyPr>
          <a:lstStyle/>
          <a:p>
            <a:r>
              <a:rPr lang="vi-VN" dirty="0"/>
              <a:t>PageRank là một thuật toán được Google Tìm kiếm sử dụng để xếp hạng các trang web trong kết quả của công cụ tìm kiếm. </a:t>
            </a:r>
            <a:endParaRPr lang="en-US" dirty="0"/>
          </a:p>
        </p:txBody>
      </p:sp>
      <p:pic>
        <p:nvPicPr>
          <p:cNvPr id="1028" name="Picture 4"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2450" y="3480589"/>
            <a:ext cx="3112550" cy="25087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29995" y="3996283"/>
            <a:ext cx="2851639" cy="1477328"/>
          </a:xfrm>
          <a:prstGeom prst="rect">
            <a:avLst/>
          </a:prstGeom>
          <a:noFill/>
        </p:spPr>
        <p:txBody>
          <a:bodyPr wrap="square" rtlCol="0">
            <a:spAutoFit/>
          </a:bodyPr>
          <a:lstStyle/>
          <a:p>
            <a:r>
              <a:rPr lang="vi-VN" dirty="0"/>
              <a:t>Thuật toán này lặp lại cập nhật xếp hạng cho từng tài liệu bằng cách cộng các đóng góp từ các tài liệu liên kết với nó.</a:t>
            </a:r>
            <a:endParaRPr lang="en-US" dirty="0"/>
          </a:p>
        </p:txBody>
      </p:sp>
      <p:graphicFrame>
        <p:nvGraphicFramePr>
          <p:cNvPr id="8" name="Diagram 7"/>
          <p:cNvGraphicFramePr/>
          <p:nvPr>
            <p:extLst>
              <p:ext uri="{D42A27DB-BD31-4B8C-83A1-F6EECF244321}">
                <p14:modId xmlns:p14="http://schemas.microsoft.com/office/powerpoint/2010/main" val="2776971654"/>
              </p:ext>
            </p:extLst>
          </p:nvPr>
        </p:nvGraphicFramePr>
        <p:xfrm>
          <a:off x="5512931" y="2011680"/>
          <a:ext cx="5431100" cy="34619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1797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1567116" cy="931985"/>
          </a:xfrm>
          <a:prstGeom prst="rect">
            <a:avLst/>
          </a:prstGeom>
        </p:spPr>
      </p:pic>
      <p:pic>
        <p:nvPicPr>
          <p:cNvPr id="2" name="Picture 1">
            <a:extLst>
              <a:ext uri="{FF2B5EF4-FFF2-40B4-BE49-F238E27FC236}">
                <a16:creationId xmlns:a16="http://schemas.microsoft.com/office/drawing/2014/main" id="{E0CD55DA-B5CD-9BB4-0B2B-C13F6C49F7A8}"/>
              </a:ext>
            </a:extLst>
          </p:cNvPr>
          <p:cNvPicPr>
            <a:picLocks noChangeAspect="1"/>
          </p:cNvPicPr>
          <p:nvPr/>
        </p:nvPicPr>
        <p:blipFill>
          <a:blip r:embed="rId3"/>
          <a:stretch>
            <a:fillRect/>
          </a:stretch>
        </p:blipFill>
        <p:spPr>
          <a:xfrm>
            <a:off x="1934308" y="630246"/>
            <a:ext cx="9618785" cy="5733943"/>
          </a:xfrm>
          <a:prstGeom prst="rect">
            <a:avLst/>
          </a:prstGeom>
        </p:spPr>
      </p:pic>
      <p:sp>
        <p:nvSpPr>
          <p:cNvPr id="6" name="TextBox 5">
            <a:extLst>
              <a:ext uri="{FF2B5EF4-FFF2-40B4-BE49-F238E27FC236}">
                <a16:creationId xmlns:a16="http://schemas.microsoft.com/office/drawing/2014/main" id="{7229EBEB-2BE9-7573-00C9-A5EBCE60F37C}"/>
              </a:ext>
            </a:extLst>
          </p:cNvPr>
          <p:cNvSpPr txBox="1"/>
          <p:nvPr/>
        </p:nvSpPr>
        <p:spPr>
          <a:xfrm>
            <a:off x="421909" y="1533620"/>
            <a:ext cx="1288380" cy="1631216"/>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5.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toán</a:t>
            </a:r>
            <a:r>
              <a:rPr lang="en-US" sz="2500" dirty="0">
                <a:latin typeface="Times New Roman" panose="02020603050405020304" pitchFamily="18" charset="0"/>
                <a:cs typeface="Times New Roman" panose="02020603050405020304" pitchFamily="18" charset="0"/>
              </a:rPr>
              <a:t> PageRank (PR) </a:t>
            </a:r>
          </a:p>
        </p:txBody>
      </p:sp>
    </p:spTree>
    <p:extLst>
      <p:ext uri="{BB962C8B-B14F-4D97-AF65-F5344CB8AC3E}">
        <p14:creationId xmlns:p14="http://schemas.microsoft.com/office/powerpoint/2010/main" val="7237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1909" y="1533620"/>
            <a:ext cx="1288380" cy="1631216"/>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5. </a:t>
            </a:r>
            <a:r>
              <a:rPr lang="en-US" sz="2500" dirty="0" err="1">
                <a:latin typeface="Times New Roman" panose="02020603050405020304" pitchFamily="18" charset="0"/>
                <a:cs typeface="Times New Roman" panose="02020603050405020304" pitchFamily="18" charset="0"/>
              </a:rPr>
              <a:t>Thuật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toán</a:t>
            </a:r>
            <a:r>
              <a:rPr lang="en-US" sz="2500" dirty="0">
                <a:latin typeface="Times New Roman" panose="02020603050405020304" pitchFamily="18" charset="0"/>
                <a:cs typeface="Times New Roman" panose="02020603050405020304" pitchFamily="18" charset="0"/>
              </a:rPr>
              <a:t> PageRank (PR) </a:t>
            </a:r>
          </a:p>
        </p:txBody>
      </p:sp>
      <p:pic>
        <p:nvPicPr>
          <p:cNvPr id="5" name="Picture 4"/>
          <p:cNvPicPr>
            <a:picLocks noChangeAspect="1"/>
          </p:cNvPicPr>
          <p:nvPr/>
        </p:nvPicPr>
        <p:blipFill>
          <a:blip r:embed="rId2"/>
          <a:stretch>
            <a:fillRect/>
          </a:stretch>
        </p:blipFill>
        <p:spPr>
          <a:xfrm>
            <a:off x="0" y="0"/>
            <a:ext cx="2162477" cy="1286054"/>
          </a:xfrm>
          <a:prstGeom prst="rect">
            <a:avLst/>
          </a:prstGeom>
        </p:spPr>
      </p:pic>
      <p:pic>
        <p:nvPicPr>
          <p:cNvPr id="3" name="Picture 2">
            <a:extLst>
              <a:ext uri="{FF2B5EF4-FFF2-40B4-BE49-F238E27FC236}">
                <a16:creationId xmlns:a16="http://schemas.microsoft.com/office/drawing/2014/main" id="{0A8B0570-3DB0-9614-60F6-F29F56EE0826}"/>
              </a:ext>
            </a:extLst>
          </p:cNvPr>
          <p:cNvPicPr>
            <a:picLocks noChangeAspect="1"/>
          </p:cNvPicPr>
          <p:nvPr/>
        </p:nvPicPr>
        <p:blipFill>
          <a:blip r:embed="rId3"/>
          <a:stretch>
            <a:fillRect/>
          </a:stretch>
        </p:blipFill>
        <p:spPr>
          <a:xfrm>
            <a:off x="2283432" y="764930"/>
            <a:ext cx="9338105" cy="5774415"/>
          </a:xfrm>
          <a:prstGeom prst="rect">
            <a:avLst/>
          </a:prstGeom>
        </p:spPr>
      </p:pic>
    </p:spTree>
    <p:extLst>
      <p:ext uri="{BB962C8B-B14F-4D97-AF65-F5344CB8AC3E}">
        <p14:creationId xmlns:p14="http://schemas.microsoft.com/office/powerpoint/2010/main" val="17497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140</TotalTime>
  <Words>384</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Tahoma</vt:lpstr>
      <vt:lpstr>Times New Roman</vt:lpstr>
      <vt:lpstr>Wingdings 3</vt:lpstr>
      <vt:lpstr>Ion</vt:lpstr>
      <vt:lpstr>Đề tài tìm hiểu Môn : Xử lý dữ liệu lớn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Nothing great in the world has ever been accomplished without passion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tìm hiểu Môn : Xử lý dữ liệu lớn</dc:title>
  <dc:creator>HP</dc:creator>
  <cp:lastModifiedBy>Khắc Văn</cp:lastModifiedBy>
  <cp:revision>15</cp:revision>
  <dcterms:created xsi:type="dcterms:W3CDTF">2022-12-04T11:36:35Z</dcterms:created>
  <dcterms:modified xsi:type="dcterms:W3CDTF">2022-12-05T02:58:48Z</dcterms:modified>
</cp:coreProperties>
</file>