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0B66-D5EC-8ECA-F8F8-02EB60E2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F3684-0A56-309D-BC04-124A705E1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AAE57-87AA-A3FE-6E01-1CE1EA51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3EF94-9C7E-4CE7-9EBF-EB6C04E5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B45BF-5421-4A26-18FE-1D9D6569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34A5-9426-7424-9967-0F26CFAC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87E057-BA2D-FCFE-9C25-1806495E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4A749C-AB40-68BF-3B1C-9C6C7B5E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12152-C094-F138-0347-6B825AE3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7781E-6D4A-2F09-F456-B13AD9BF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08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E3E31F-0AC7-A5FD-70E4-80DBB2A71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7C52F0-ABFF-D0B4-92CD-CF7E873F7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5C90A-1BA8-6D52-2052-B7F64900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01F5AB-7F12-0F72-4DD5-CCD50A5C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7CDF8-BD6C-8E2E-2962-84EAE031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49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D33CA-DB8A-7C3E-7D61-C0368566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404A2-07FF-059F-E639-CA6FECB0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FD647-1168-B658-EB20-781BF429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EA6B1-E376-7378-43B8-F65B1857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FB017-2FCF-6217-42F0-185169A5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90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536E1-EA98-015D-1988-859FEF29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87FC68-276B-BD22-2FBC-2046E7D3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22D4-0ABC-AB37-A16D-5D585430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5E03CF-CB15-D4FC-F0BE-D0BF5E70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54789-FA29-53E9-97F8-B4939AA8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503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37340-EE19-7224-093E-C2AB12F3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E006B-69BF-B0AF-A95E-AB7B8FAA9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E5F60-C984-5F0D-98B2-BE5C1FEB7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299BF-25FD-D8FD-1FF1-599FB475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390A8-FFEF-6B38-D8D1-EC142ABC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B5FA7-76A8-9B33-4EB1-B4A559D2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02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01284-49B6-D983-4447-AE2A9F85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54DBB-A559-BEA7-476F-1F646031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6AE68-6AF1-2319-C0B6-F7D55A529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C6B9B2-5DB5-7F82-ABFF-D595BDC89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A4F366-5943-6A2C-095E-146BDD83F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6399B8-9CF0-FC8A-9930-136C0A1D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65D6B5-E858-00A9-E5BC-291DBCCD0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9EDAAF-C7FA-7594-EE3C-B94DEAEA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04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C5B4B-9377-CE8C-AC6B-3BD4B3E1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96A575-5A0B-035D-EBC9-D9E15CC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3DBF98-F086-AED0-3A46-790BF1BA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3C9D17-FB53-4131-916B-7954629C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96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DA1CF-60CB-C67F-1C6F-7487207B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8E4E4-7623-93B0-1382-23D37639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7BC1E2-A2A0-08D1-9F0D-70410E20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5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7BEC1-7B43-EDBD-1E73-86128C83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CB8BE-24BF-1AC8-02FA-E9F5F2B3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13513E-39FF-14DC-D5B1-5980FAC7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E98A40-725C-499A-8566-242D5CE1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23EA28-BB15-AE7E-8287-7A02A4C9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B85614-165E-4C32-7C60-1895DE69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29D25-8ED4-4761-9515-20494278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FD5331-ABA6-FB6D-08E1-557F6D11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FAADD7-D7AD-2421-9246-18544C7F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E2265-7583-BEF6-38B3-123DA2AB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2ABB8-3B4F-20B1-7FF7-C54228F0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55A90-8277-6282-DAAE-ADF2BAC5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12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0C7F7B-94F6-8690-4C7A-03B13C0E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9613E-F6A2-F1E6-3CE1-16F2636CA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TW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90D36-7DF1-382C-B320-460F58FBF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0C0F0-3F22-4018-993C-AAED6C6EED7A}" type="datetimeFigureOut">
              <a:rPr lang="zh-TW" altLang="en-US" smtClean="0"/>
              <a:t>2023/11/12</a:t>
            </a:fld>
            <a:endParaRPr lang="zh-TW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D5C374-6626-DBAC-AD42-C1ABAB5E4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CFD64-A012-0910-38C7-B9E511ACD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A0F9-4C80-4D9B-AACA-8DF40B0419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06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66104D6-58CC-6B97-25E4-CF88712C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32407"/>
              </p:ext>
            </p:extLst>
          </p:nvPr>
        </p:nvGraphicFramePr>
        <p:xfrm>
          <a:off x="217857" y="167943"/>
          <a:ext cx="6300389" cy="1769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7270">
                  <a:extLst>
                    <a:ext uri="{9D8B030D-6E8A-4147-A177-3AD203B41FA5}">
                      <a16:colId xmlns:a16="http://schemas.microsoft.com/office/drawing/2014/main" val="3884935468"/>
                    </a:ext>
                  </a:extLst>
                </a:gridCol>
                <a:gridCol w="2092925">
                  <a:extLst>
                    <a:ext uri="{9D8B030D-6E8A-4147-A177-3AD203B41FA5}">
                      <a16:colId xmlns:a16="http://schemas.microsoft.com/office/drawing/2014/main" val="1671843345"/>
                    </a:ext>
                  </a:extLst>
                </a:gridCol>
                <a:gridCol w="1069724">
                  <a:extLst>
                    <a:ext uri="{9D8B030D-6E8A-4147-A177-3AD203B41FA5}">
                      <a16:colId xmlns:a16="http://schemas.microsoft.com/office/drawing/2014/main" val="297004893"/>
                    </a:ext>
                  </a:extLst>
                </a:gridCol>
                <a:gridCol w="2080470">
                  <a:extLst>
                    <a:ext uri="{9D8B030D-6E8A-4147-A177-3AD203B41FA5}">
                      <a16:colId xmlns:a16="http://schemas.microsoft.com/office/drawing/2014/main" val="2495758871"/>
                    </a:ext>
                  </a:extLst>
                </a:gridCol>
              </a:tblGrid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編號：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98765432101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tx1"/>
                          </a:solidFill>
                          <a:effectLst/>
                        </a:rPr>
                        <a:t>職業：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衛兵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216162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姓名：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悟</a:t>
                      </a:r>
                      <a:r>
                        <a:rPr lang="zh-CN" alt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空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tx1"/>
                          </a:solidFill>
                          <a:effectLst/>
                        </a:rPr>
                        <a:t>填表日期：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4683-05-02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371351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出生日期：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2574-07-02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tx1"/>
                          </a:solidFill>
                          <a:effectLst/>
                        </a:rPr>
                        <a:t>工作單位：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tx1"/>
                          </a:solidFill>
                          <a:effectLst/>
                        </a:rPr>
                        <a:t>西使團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654143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性別：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男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學歷：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>
                          <a:solidFill>
                            <a:schemeClr val="tx1"/>
                          </a:solidFill>
                          <a:effectLst/>
                        </a:rPr>
                        <a:t>大學本科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333365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電話：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01-987654321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月收入：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28000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54800"/>
                  </a:ext>
                </a:extLst>
              </a:tr>
              <a:tr h="294986">
                <a:tc>
                  <a:txBody>
                    <a:bodyPr/>
                    <a:lstStyle/>
                    <a:p>
                      <a:pPr algn="ctr"/>
                      <a:r>
                        <a:rPr lang="zh-TW" sz="1400" b="0" kern="100" dirty="0">
                          <a:solidFill>
                            <a:schemeClr val="tx1"/>
                          </a:solidFill>
                          <a:effectLst/>
                        </a:rPr>
                        <a:t>電子郵件：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a@b.com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4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TW" sz="14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75437"/>
                  </a:ext>
                </a:extLst>
              </a:tr>
            </a:tbl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5DD007D5-A3E3-39D0-A7E6-9F4D5181F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821093"/>
              </p:ext>
            </p:extLst>
          </p:nvPr>
        </p:nvGraphicFramePr>
        <p:xfrm>
          <a:off x="193002" y="4387453"/>
          <a:ext cx="11805996" cy="1059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38969" imgH="972395" progId="Excel.Sheet.12">
                  <p:embed/>
                </p:oleObj>
              </mc:Choice>
              <mc:Fallback>
                <p:oleObj name="Worksheet" r:id="rId2" imgW="10838969" imgH="9723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3002" y="4387453"/>
                        <a:ext cx="11805996" cy="1059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788CF47-3C25-ABFF-CC1D-9A9DB5E0DD29}"/>
              </a:ext>
            </a:extLst>
          </p:cNvPr>
          <p:cNvCxnSpPr/>
          <p:nvPr/>
        </p:nvCxnSpPr>
        <p:spPr>
          <a:xfrm>
            <a:off x="190998" y="2801491"/>
            <a:ext cx="1180800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54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911C37-30CD-3B13-E921-0A22978F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890" y="2503170"/>
            <a:ext cx="6332220" cy="185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1AE49A-86E1-AE3F-532A-F5A13CD3D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" y="2898648"/>
            <a:ext cx="11806428" cy="106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96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65A6669-B068-7713-BF8C-E516D6EA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781050"/>
            <a:ext cx="1181862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2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E7F6D30-3020-DAA4-00AE-7113F680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781050"/>
            <a:ext cx="1181862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0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0DD8C6-CBB8-C33B-2DE6-1BD2E4CB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" y="781050"/>
            <a:ext cx="1181862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Office 主题​​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5</cp:revision>
  <dcterms:created xsi:type="dcterms:W3CDTF">2023-11-05T12:50:23Z</dcterms:created>
  <dcterms:modified xsi:type="dcterms:W3CDTF">2023-11-11T22:13:45Z</dcterms:modified>
</cp:coreProperties>
</file>