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0"/>
  </p:notesMasterIdLst>
  <p:sldIdLst>
    <p:sldId id="718" r:id="rId5"/>
    <p:sldId id="962" r:id="rId6"/>
    <p:sldId id="963" r:id="rId7"/>
    <p:sldId id="964" r:id="rId8"/>
    <p:sldId id="965" r:id="rId9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endParaRPr lang="en-US" altLang="zh-CN" sz="1000" dirty="0">
              <a:latin typeface="Arial" charset="0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5280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16252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780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236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41398" y="1072541"/>
            <a:ext cx="8439277" cy="2167546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光學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optics design</a:t>
            </a:r>
            <a:endParaRPr lang="zh-CN" altLang="en-US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Ooptics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光源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lighting facilities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光源組件（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lighting facilities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66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Ooptics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光路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optical path components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光路組件（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optical path components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59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Ooptics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單色器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monochromator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單色器（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monochromator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醫療器械</a:t>
            </a:r>
            <a:r>
              <a:rPr lang="zh-CN" altLang="en-US" sz="15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zh-CN" altLang="en-US" sz="1500" dirty="0">
                <a:ea typeface="楷体_GB2312" pitchFamily="49" charset="-122"/>
              </a:rPr>
              <a:t>實驗室診斷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實驗室診斷設備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 vitro </a:t>
            </a:r>
            <a:r>
              <a:rPr kumimoji="0" lang="en-US" altLang="zh-TW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diagnostic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TW" sz="12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IVD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光學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Ooptics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design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光電轉換傳感器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photoelectric transducer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9597A9-3A82-0078-CB61-50A0BEC7CD92}"/>
              </a:ext>
            </a:extLst>
          </p:cNvPr>
          <p:cNvSpPr/>
          <p:nvPr/>
        </p:nvSpPr>
        <p:spPr>
          <a:xfrm>
            <a:off x="1846940" y="930681"/>
            <a:ext cx="8184565" cy="334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TW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光電轉換傳感器組件（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photoelectric transducer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TW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3220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74973</TotalTime>
  <Words>214</Words>
  <Application>Microsoft Office PowerPoint</Application>
  <PresentationFormat>自定义</PresentationFormat>
  <Paragraphs>19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光學 optics design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光學（optics design）</dc:title>
  <dc:subject>醫療器械、Medical Equipment</dc:subject>
  <dc:creator>趙健</dc:creator>
  <cp:keywords>醫療器械、medical equipment、實驗室診斷、in vitro diagnostic、IVD、光學、optics design</cp:keywords>
  <dc:description>+8618604537694；
283640621@qq.com；</dc:description>
  <cp:lastModifiedBy>Admin</cp:lastModifiedBy>
  <cp:revision>4649</cp:revision>
  <dcterms:created xsi:type="dcterms:W3CDTF">2011-12-19T07:14:23Z</dcterms:created>
  <dcterms:modified xsi:type="dcterms:W3CDTF">2024-06-08T07:26:55Z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