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17"/>
  </p:notesMasterIdLst>
  <p:sldIdLst>
    <p:sldId id="718" r:id="rId5"/>
    <p:sldId id="962" r:id="rId6"/>
    <p:sldId id="961" r:id="rId7"/>
    <p:sldId id="968" r:id="rId8"/>
    <p:sldId id="969" r:id="rId9"/>
    <p:sldId id="970" r:id="rId10"/>
    <p:sldId id="963" r:id="rId11"/>
    <p:sldId id="964" r:id="rId12"/>
    <p:sldId id="965" r:id="rId13"/>
    <p:sldId id="966" r:id="rId14"/>
    <p:sldId id="971" r:id="rId15"/>
    <p:sldId id="972" r:id="rId16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endParaRPr lang="en-US" altLang="zh-CN" sz="1000" dirty="0">
              <a:latin typeface="Arial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2617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2568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466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28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192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710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0365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310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556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97358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973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41398" y="1072541"/>
            <a:ext cx="8439277" cy="2167546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分析化學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Analytical Chemistry</a:t>
            </a:r>
            <a:endParaRPr lang="zh-CN" altLang="en-US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電勢反應；</a:t>
            </a:r>
          </a:p>
        </p:txBody>
      </p:sp>
    </p:spTree>
    <p:extLst>
      <p:ext uri="{BB962C8B-B14F-4D97-AF65-F5344CB8AC3E}">
        <p14:creationId xmlns:p14="http://schemas.microsoft.com/office/powerpoint/2010/main" val="428777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抗體、抗原標記反應；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71016E-6F46-81C2-66B1-27A4D5B7B232}"/>
              </a:ext>
            </a:extLst>
          </p:cNvPr>
          <p:cNvSpPr/>
          <p:nvPr/>
        </p:nvSpPr>
        <p:spPr>
          <a:xfrm>
            <a:off x="1782976" y="1338910"/>
            <a:ext cx="7074697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蛋白質游離氨基（</a:t>
            </a:r>
            <a:r>
              <a:rPr lang="en-US" altLang="zh-CN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-NH2</a:t>
            </a:r>
            <a:r>
              <a:rPr lang="zh-CN" altLang="en-US" sz="1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）偶聯反應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82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核酸標記反應；</a:t>
            </a:r>
          </a:p>
        </p:txBody>
      </p:sp>
    </p:spTree>
    <p:extLst>
      <p:ext uri="{BB962C8B-B14F-4D97-AF65-F5344CB8AC3E}">
        <p14:creationId xmlns:p14="http://schemas.microsoft.com/office/powerpoint/2010/main" val="251939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反應動力學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kinetics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87566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反應熱力學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chemical thermodynamics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9123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酶促反應；</a:t>
            </a:r>
          </a:p>
        </p:txBody>
      </p:sp>
    </p:spTree>
    <p:extLst>
      <p:ext uri="{BB962C8B-B14F-4D97-AF65-F5344CB8AC3E}">
        <p14:creationId xmlns:p14="http://schemas.microsoft.com/office/powerpoint/2010/main" val="279042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抗原、抗體配對結合反應；</a:t>
            </a:r>
          </a:p>
        </p:txBody>
      </p:sp>
    </p:spTree>
    <p:extLst>
      <p:ext uri="{BB962C8B-B14F-4D97-AF65-F5344CB8AC3E}">
        <p14:creationId xmlns:p14="http://schemas.microsoft.com/office/powerpoint/2010/main" val="298116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核酸配對結合反應；</a:t>
            </a:r>
          </a:p>
        </p:txBody>
      </p:sp>
    </p:spTree>
    <p:extLst>
      <p:ext uri="{BB962C8B-B14F-4D97-AF65-F5344CB8AC3E}">
        <p14:creationId xmlns:p14="http://schemas.microsoft.com/office/powerpoint/2010/main" val="3626872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顯色反應；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CAB7C8-10F4-AB54-69C5-CE0606FF9EF8}"/>
              </a:ext>
            </a:extLst>
          </p:cNvPr>
          <p:cNvSpPr/>
          <p:nvPr/>
        </p:nvSpPr>
        <p:spPr>
          <a:xfrm>
            <a:off x="1846940" y="930681"/>
            <a:ext cx="8184565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氫離子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載體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煙醯胺腺嘌呤二核苷酸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nicotinamide adenine dinucleotide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也稱還原型輔酶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Ⅱ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還原型（氫化後）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氧化型（失氫後）系統，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爲顯色劑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340nm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催化脫落氫離子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（脫氫酶）的反應體系；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A4BC62-8ED5-E00D-689A-EB3EAA1B467D}"/>
              </a:ext>
            </a:extLst>
          </p:cNvPr>
          <p:cNvSpPr/>
          <p:nvPr/>
        </p:nvSpPr>
        <p:spPr>
          <a:xfrm>
            <a:off x="1846940" y="1744310"/>
            <a:ext cx="8184565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以磷酸根（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phosphate radical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載體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對硝基苯酚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Nitrophenol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磷酸對硝基苯酚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phosphoric acid p-Nitrophenol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系統，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爲顯色劑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05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催化脫落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磷酸根（磷酸酶）的反應體系；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5B58CFD-E6C3-8FE2-D31C-AE7A688327B2}"/>
              </a:ext>
            </a:extLst>
          </p:cNvPr>
          <p:cNvSpPr/>
          <p:nvPr/>
        </p:nvSpPr>
        <p:spPr>
          <a:xfrm>
            <a:off x="1846940" y="2557939"/>
            <a:ext cx="8184560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以氧分子（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）爲電子（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載體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四甲基聯苯胺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Tetramethylbenzidine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過氧化氫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系統，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爲顯色劑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nm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催化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氧化反應（氧化酶）的體系；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19BEAB-B754-49C6-EF98-F31D783DACD1}"/>
              </a:ext>
            </a:extLst>
          </p:cNvPr>
          <p:cNvSpPr/>
          <p:nvPr/>
        </p:nvSpPr>
        <p:spPr>
          <a:xfrm>
            <a:off x="1846940" y="3371568"/>
            <a:ext cx="8184565" cy="1996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、凱氏定氮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kjeldahl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nitrogen determination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血清白蛋白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serum albumin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結合溴甲酚綠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bromocresol green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染料反應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血清膽紅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素（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serum bilirubin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與二唑苯磺酸鹽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diazobenzenesulfonate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血清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鈣離子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與鄰甲酚酞絡合酮反應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鎂離子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2+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）與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甲基麝香草酚蘭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methyl thymol blue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絡合反應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苦味酸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picric acid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和肌酐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creatinine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、血清磷酸根離子（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HPO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</a:t>
            </a:r>
            <a:r>
              <a:rPr lang="en-US" altLang="zh-CN" sz="12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2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）與鉬酸銨（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ammonium molybdate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）的絡合反應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2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發光反應；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07C5D5-BE82-7CCE-10EB-4FAC22BE486E}"/>
              </a:ext>
            </a:extLst>
          </p:cNvPr>
          <p:cNvSpPr/>
          <p:nvPr/>
        </p:nvSpPr>
        <p:spPr>
          <a:xfrm>
            <a:off x="2588522" y="3900452"/>
            <a:ext cx="65851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以熒光染料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法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SYBR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Green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Ⅰ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）爲發光體系的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聚合酶鏈式反應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polymerase chain reaction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AF36CD-C2F5-25C1-FF3A-F5505B8F101C}"/>
              </a:ext>
            </a:extLst>
          </p:cNvPr>
          <p:cNvSpPr/>
          <p:nvPr/>
        </p:nvSpPr>
        <p:spPr>
          <a:xfrm>
            <a:off x="2588523" y="2290398"/>
            <a:ext cx="6585169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以吖啶酯（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acridinium ester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過氧化氫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hydrogen peroxide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）爲發光體系爲發光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體系的抗原抗體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A6E4A5-D707-7DA4-8199-24AF73CC3287}"/>
              </a:ext>
            </a:extLst>
          </p:cNvPr>
          <p:cNvSpPr/>
          <p:nvPr/>
        </p:nvSpPr>
        <p:spPr>
          <a:xfrm>
            <a:off x="2588528" y="1471056"/>
            <a:ext cx="6585169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三聯吡啶釕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- 2 - 2’-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bipyridyl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ruthe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nium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三丙胺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tripropylamine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發光體系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爲發光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體系的抗原抗體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56F750-7313-F4E9-26E0-557DC02462F6}"/>
              </a:ext>
            </a:extLst>
          </p:cNvPr>
          <p:cNvSpPr/>
          <p:nvPr/>
        </p:nvSpPr>
        <p:spPr>
          <a:xfrm>
            <a:off x="2588522" y="3109740"/>
            <a:ext cx="6585169" cy="61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以鹼性磷酸酶（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alkaline phosphatase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~ 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魯米諾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Luminol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體系的抗原抗體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A456C2-77B9-C656-86A9-03DE4E26468D}"/>
              </a:ext>
            </a:extLst>
          </p:cNvPr>
          <p:cNvSpPr/>
          <p:nvPr/>
        </p:nvSpPr>
        <p:spPr>
          <a:xfrm>
            <a:off x="2588522" y="4414165"/>
            <a:ext cx="65851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以熒光探針法（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TaqMan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）爲發光體系的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聚合酶鏈式反應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polymerase chain reaction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04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分析化學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Analytical Chemistry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凝聚析出現象；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4B22A6-EF22-9A36-90E2-51E56786AA25}"/>
              </a:ext>
            </a:extLst>
          </p:cNvPr>
          <p:cNvSpPr/>
          <p:nvPr/>
        </p:nvSpPr>
        <p:spPr>
          <a:xfrm>
            <a:off x="1782976" y="1338910"/>
            <a:ext cx="7074697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乳膠微球顆粒絮凝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抗原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抗體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結合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反應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antigen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 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antibody reaction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）凝聚析出現象。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41478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74966</TotalTime>
  <Words>1028</Words>
  <Application>Microsoft Office PowerPoint</Application>
  <PresentationFormat>自定义</PresentationFormat>
  <Paragraphs>53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分析化學 Analytical Chemistry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分析化學（analytical chemistry）</dc:title>
  <dc:subject>醫療器械、Medical Equipment</dc:subject>
  <dc:creator>趙健</dc:creator>
  <cp:keywords>醫療器械、medical equipment、實驗室診斷、in vitro diagnostic、IVD、分析化學、analytical chemistry</cp:keywords>
  <dc:description>+8618604537694；
283640621@qq.com；</dc:description>
  <cp:lastModifiedBy>Admin</cp:lastModifiedBy>
  <cp:revision>4647</cp:revision>
  <dcterms:created xsi:type="dcterms:W3CDTF">2011-12-19T07:14:23Z</dcterms:created>
  <dcterms:modified xsi:type="dcterms:W3CDTF">2024-06-08T07:17:20Z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