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6"/>
  </p:notesMasterIdLst>
  <p:sldIdLst>
    <p:sldId id="718" r:id="rId5"/>
    <p:sldId id="962" r:id="rId6"/>
    <p:sldId id="963" r:id="rId7"/>
    <p:sldId id="964" r:id="rId8"/>
    <p:sldId id="965" r:id="rId9"/>
    <p:sldId id="966" r:id="rId10"/>
    <p:sldId id="967" r:id="rId11"/>
    <p:sldId id="968" r:id="rId12"/>
    <p:sldId id="969" r:id="rId13"/>
    <p:sldId id="970" r:id="rId14"/>
    <p:sldId id="971" r:id="rId15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831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68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2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782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77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4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759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123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002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13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41398" y="1072541"/>
            <a:ext cx="8439277" cy="216754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化工原理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chemical engineering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乾燥；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）：乾燥過程</a:t>
            </a:r>
          </a:p>
        </p:txBody>
      </p:sp>
    </p:spTree>
    <p:extLst>
      <p:ext uri="{BB962C8B-B14F-4D97-AF65-F5344CB8AC3E}">
        <p14:creationId xmlns:p14="http://schemas.microsoft.com/office/powerpoint/2010/main" val="208559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非均相物系分離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）：非均相物系分離、過濾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過程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2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流體輸送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fluid transport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流體輸送（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fluid transport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）：泵、閥、管路、移液組件、清洗組件</a:t>
            </a:r>
          </a:p>
        </p:txBody>
      </p:sp>
    </p:spTree>
    <p:extLst>
      <p:ext uri="{BB962C8B-B14F-4D97-AF65-F5344CB8AC3E}">
        <p14:creationId xmlns:p14="http://schemas.microsoft.com/office/powerpoint/2010/main" val="38756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反應器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reactors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、反應器（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reactors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）：混匀組件、恆溫孵育、冷藏、非均相物系分離、吸附、過濾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乾燥</a:t>
            </a:r>
          </a:p>
        </p:txBody>
      </p:sp>
    </p:spTree>
    <p:extLst>
      <p:ext uri="{BB962C8B-B14F-4D97-AF65-F5344CB8AC3E}">
        <p14:creationId xmlns:p14="http://schemas.microsoft.com/office/powerpoint/2010/main" val="39143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傳熱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heat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、傳熱（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）：熱傳導、輻射傳熱</a:t>
            </a:r>
          </a:p>
        </p:txBody>
      </p:sp>
    </p:spTree>
    <p:extLst>
      <p:ext uri="{BB962C8B-B14F-4D97-AF65-F5344CB8AC3E}">
        <p14:creationId xmlns:p14="http://schemas.microsoft.com/office/powerpoint/2010/main" val="41653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擴散；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）：擴散過程</a:t>
            </a:r>
          </a:p>
        </p:txBody>
      </p:sp>
    </p:spTree>
    <p:extLst>
      <p:ext uri="{BB962C8B-B14F-4D97-AF65-F5344CB8AC3E}">
        <p14:creationId xmlns:p14="http://schemas.microsoft.com/office/powerpoint/2010/main" val="16018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吸收；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）：吸收過程</a:t>
            </a:r>
          </a:p>
        </p:txBody>
      </p:sp>
    </p:spTree>
    <p:extLst>
      <p:ext uri="{BB962C8B-B14F-4D97-AF65-F5344CB8AC3E}">
        <p14:creationId xmlns:p14="http://schemas.microsoft.com/office/powerpoint/2010/main" val="203710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沉降；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）：沉降過程</a:t>
            </a:r>
          </a:p>
        </p:txBody>
      </p:sp>
    </p:spTree>
    <p:extLst>
      <p:ext uri="{BB962C8B-B14F-4D97-AF65-F5344CB8AC3E}">
        <p14:creationId xmlns:p14="http://schemas.microsoft.com/office/powerpoint/2010/main" val="39178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蒸發；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）：蒸發過程</a:t>
            </a:r>
          </a:p>
        </p:txBody>
      </p:sp>
    </p:spTree>
    <p:extLst>
      <p:ext uri="{BB962C8B-B14F-4D97-AF65-F5344CB8AC3E}">
        <p14:creationId xmlns:p14="http://schemas.microsoft.com/office/powerpoint/2010/main" val="416850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化工原理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engineering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傳質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mass transfer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吸附；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、傳質（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 transfer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）：吸附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過程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03917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75002</TotalTime>
  <Words>606</Words>
  <Application>Microsoft Office PowerPoint</Application>
  <PresentationFormat>自定义</PresentationFormat>
  <Paragraphs>43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化工原理 chemical engineering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化工原理（chemical engineering）</dc:title>
  <dc:subject>醫療器械、Medical Equipment</dc:subject>
  <dc:creator>趙健</dc:creator>
  <cp:keywords>醫療器械、medical equipment、實驗室診斷、in vitro diagnostic、IVD、化工、chemical engineering、流體、fluid、反應器、reactors</cp:keywords>
  <dc:description>+8618604537694；
283640621@qq.com；</dc:description>
  <cp:lastModifiedBy>Admin</cp:lastModifiedBy>
  <cp:revision>4660</cp:revision>
  <dcterms:created xsi:type="dcterms:W3CDTF">2011-12-19T07:14:23Z</dcterms:created>
  <dcterms:modified xsi:type="dcterms:W3CDTF">2024-06-08T07:59:21Z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