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15"/>
  </p:notesMasterIdLst>
  <p:sldIdLst>
    <p:sldId id="718" r:id="rId5"/>
    <p:sldId id="962" r:id="rId6"/>
    <p:sldId id="963" r:id="rId7"/>
    <p:sldId id="964" r:id="rId8"/>
    <p:sldId id="967" r:id="rId9"/>
    <p:sldId id="969" r:id="rId10"/>
    <p:sldId id="968" r:id="rId11"/>
    <p:sldId id="970" r:id="rId12"/>
    <p:sldId id="966" r:id="rId13"/>
    <p:sldId id="965" r:id="rId14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endParaRPr lang="en-US" altLang="zh-CN" sz="1000" dirty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277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28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597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080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26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55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32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146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46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41398" y="1072541"/>
            <a:ext cx="8439277" cy="2167546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集成電路硬體設計製造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hardware design</a:t>
            </a:r>
            <a:endParaRPr lang="zh-CN" altLang="en-US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過程控制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control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、過程控制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調度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程式（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 control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6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電源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 supply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電源組件（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power supply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）：開關模式電源（交換式電源、開關變換器）（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 Mode Power Supply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756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驅動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driver module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驅動組件（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module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）：電動機（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Electric Motor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）、繼電器（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Relay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036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光電效應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photoelectric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1441670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光電效應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photoelectric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3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熱電效應；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900728" y="1369953"/>
            <a:ext cx="8184565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熱電效應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（塞貝克效應）（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Seeback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effect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熱電效應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（珀爾貼效應）（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Peltier effect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第三熱電效應（湯姆遜效應）（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Thomson effect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D79437-531C-2287-D68A-797B230DB6BF}"/>
              </a:ext>
            </a:extLst>
          </p:cNvPr>
          <p:cNvSpPr/>
          <p:nvPr/>
        </p:nvSpPr>
        <p:spPr>
          <a:xfrm>
            <a:off x="1900727" y="2723623"/>
            <a:ext cx="8184565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溫度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感測器（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temperature transducer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熱電阻（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thermal resistor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熱電偶（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thermocouple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磁致伸縮效應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Magnetostriction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1441670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磁致伸縮效應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Magnetostriction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壓電效應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Piezoelectricity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1441670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壓電效應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Piezoelectricity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7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Electroanalytical Chemistry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1441670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化學吸附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電化學反應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Electroanalytical Chemistry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電子電路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hardware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感測器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sensor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1441670"/>
            <a:ext cx="8184565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感測器（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位置感測器、液面感測器、能耗感測器、壓力敏和力敏感測器、速度感測器、加速度感測器、振動感測器、射線輻射感測器、濕敏感測器、熱敏感測器、磁敏感測器、氣敏感測器、真空度感測器</a:t>
            </a:r>
          </a:p>
        </p:txBody>
      </p:sp>
    </p:spTree>
    <p:extLst>
      <p:ext uri="{BB962C8B-B14F-4D97-AF65-F5344CB8AC3E}">
        <p14:creationId xmlns:p14="http://schemas.microsoft.com/office/powerpoint/2010/main" val="363743289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75028</TotalTime>
  <Words>647</Words>
  <Application>Microsoft Office PowerPoint</Application>
  <PresentationFormat>自定义</PresentationFormat>
  <Paragraphs>45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集成電路硬體設計製造 hardware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電子硬體設計製造（hardware design）</dc:title>
  <dc:subject>醫療器械、Medical Equipment</dc:subject>
  <dc:creator>趙健</dc:creator>
  <cp:keywords>醫療器械、medical equipment、實驗室診斷、in vitro diagnostic、IVD、電子、電路、硬體、hardware design</cp:keywords>
  <dc:description>+8618604537694；
283640621@qq.com；</dc:description>
  <cp:lastModifiedBy>Admin</cp:lastModifiedBy>
  <cp:revision>4658</cp:revision>
  <dcterms:created xsi:type="dcterms:W3CDTF">2011-12-19T07:14:23Z</dcterms:created>
  <dcterms:modified xsi:type="dcterms:W3CDTF">2024-06-08T10:28:43Z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