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7"/>
  </p:notesMasterIdLst>
  <p:sldIdLst>
    <p:sldId id="718" r:id="rId5"/>
    <p:sldId id="960" r:id="rId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/>
              <a:t>《</a:t>
            </a:r>
            <a:r>
              <a:rPr lang="zh-CN" altLang="en-US" sz="1000" dirty="0"/>
              <a:t>传播学概论</a:t>
            </a:r>
            <a:r>
              <a:rPr lang="en-US" altLang="zh-CN" sz="1000" dirty="0"/>
              <a:t>》</a:t>
            </a:r>
            <a:r>
              <a:rPr lang="zh-CN" altLang="en-US" sz="1000" dirty="0"/>
              <a:t>（第</a:t>
            </a:r>
            <a:r>
              <a:rPr lang="en-US" altLang="zh-CN" sz="1000" dirty="0"/>
              <a:t>2</a:t>
            </a:r>
            <a:r>
              <a:rPr lang="zh-CN" altLang="en-US" sz="1000" dirty="0"/>
              <a:t>版）</a:t>
            </a:r>
            <a:r>
              <a:rPr lang="zh-TW" altLang="en-US" sz="1000" dirty="0"/>
              <a:t>，</a:t>
            </a:r>
            <a:r>
              <a:rPr lang="zh-CN" altLang="en-US" sz="1000" dirty="0"/>
              <a:t>作者 许静</a:t>
            </a:r>
            <a:r>
              <a:rPr lang="zh-TW" altLang="en-US" sz="1000" dirty="0"/>
              <a:t>，</a:t>
            </a:r>
            <a:r>
              <a:rPr lang="zh-CN" altLang="en-US" sz="1000" dirty="0"/>
              <a:t>北京</a:t>
            </a:r>
            <a:r>
              <a:rPr lang="zh-TW" altLang="en-US" sz="1000" dirty="0"/>
              <a:t>：</a:t>
            </a:r>
            <a:r>
              <a:rPr lang="zh-CN" altLang="en-US" sz="1000" dirty="0"/>
              <a:t>北京交通大学出版社</a:t>
            </a:r>
            <a:r>
              <a:rPr lang="zh-TW" altLang="en-US" sz="1000" dirty="0"/>
              <a:t>，</a:t>
            </a:r>
            <a:r>
              <a:rPr lang="en-US" altLang="zh-CN" sz="1000" dirty="0"/>
              <a:t>2013</a:t>
            </a:r>
            <a:r>
              <a:rPr lang="en-US" altLang="zh-TW" sz="1000" dirty="0"/>
              <a:t>.0</a:t>
            </a:r>
            <a:r>
              <a:rPr lang="en-US" altLang="zh-CN" sz="1000" dirty="0"/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的营销调研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版，阿尔文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·C·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伯恩斯（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Alvin C. Burns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罗纳德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·F·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布什（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Ronald F. Bush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著，于洪彦 金钰 译，北京：中国人民大学出版社，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2014.01</a:t>
            </a: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傳播學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Communication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傳播學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傳播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Communication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資訊傳播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資訊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74871</TotalTime>
  <Words>99</Words>
  <Application>Microsoft Office PowerPoint</Application>
  <PresentationFormat>自定义</PresentationFormat>
  <Paragraphs>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傳播學 （Communication）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傳播（Communication）</dc:title>
  <dc:subject>傳播學（Communication）</dc:subject>
  <dc:creator>趙健</dc:creator>
  <cp:keywords>市場、行銷、傳播、Communication、資訊、Information</cp:keywords>
  <dc:description>+8618604537694；
283640621@qq.com；</dc:description>
  <cp:lastModifiedBy>Admin</cp:lastModifiedBy>
  <cp:revision>4632</cp:revision>
  <dcterms:created xsi:type="dcterms:W3CDTF">2011-12-19T07:14:23Z</dcterms:created>
  <dcterms:modified xsi:type="dcterms:W3CDTF">2024-06-07T09:53:13Z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