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8" r:id="rId2"/>
    <p:sldMasterId id="2147483660" r:id="rId3"/>
    <p:sldMasterId id="2147483662" r:id="rId4"/>
  </p:sldMasterIdLst>
  <p:notesMasterIdLst>
    <p:notesMasterId r:id="rId7"/>
  </p:notesMasterIdLst>
  <p:sldIdLst>
    <p:sldId id="718" r:id="rId5"/>
    <p:sldId id="960" r:id="rId6"/>
  </p:sldIdLst>
  <p:sldSz cx="11522075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000B"/>
    <a:srgbClr val="990000"/>
    <a:srgbClr val="FF6600"/>
    <a:srgbClr val="FF00FF"/>
    <a:srgbClr val="FF0915"/>
    <a:srgbClr val="3366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1283" autoAdjust="0"/>
  </p:normalViewPr>
  <p:slideViewPr>
    <p:cSldViewPr snapToGrid="0">
      <p:cViewPr varScale="1">
        <p:scale>
          <a:sx n="85" d="100"/>
          <a:sy n="85" d="100"/>
        </p:scale>
        <p:origin x="787" y="5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186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92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0D0DE39-752F-48E6-8B1F-196CB12F13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4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/>
              <a:t>参考书：</a:t>
            </a:r>
            <a:endParaRPr lang="en-US" altLang="zh-TW" sz="1000" dirty="0">
              <a:solidFill>
                <a:schemeClr val="tx1"/>
              </a:solidFill>
              <a:ea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/>
              <a:t>《</a:t>
            </a:r>
            <a:r>
              <a:rPr lang="zh-CN" altLang="en-US" sz="1000" dirty="0"/>
              <a:t>广告学概论</a:t>
            </a:r>
            <a:r>
              <a:rPr lang="en-US" altLang="zh-CN" sz="1000" dirty="0"/>
              <a:t>》</a:t>
            </a:r>
            <a:r>
              <a:rPr lang="zh-CN" altLang="en-US" sz="1000" dirty="0"/>
              <a:t>，逄京海、杨芳芳、曲欣 著，北京：清华大学出版社，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2013-11-21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《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广告创意学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》</a:t>
            </a:r>
            <a:r>
              <a:rPr lang="zh-CN" altLang="en-US" sz="1000" dirty="0"/>
              <a:t>，</a:t>
            </a:r>
            <a:r>
              <a:rPr lang="zh-CN" altLang="en-US" sz="1200" b="0" i="0" dirty="0">
                <a:solidFill>
                  <a:srgbClr val="136EC2"/>
                </a:solidFill>
                <a:effectLst/>
                <a:highlight>
                  <a:srgbClr val="FFFFFF"/>
                </a:highlight>
                <a:latin typeface="Helvetica Neue"/>
              </a:rPr>
              <a:t>金定海 </a:t>
            </a:r>
            <a:r>
              <a:rPr lang="zh-CN" altLang="en-US" sz="1000" dirty="0"/>
              <a:t>著，北京：高等教育出版社，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2008-01-01</a:t>
            </a: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基于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Excel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的营销调研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版，阿尔文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·C·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伯恩斯（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Alvin C. Burns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） 罗纳德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·F·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布什（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Ronald F. Bush</a:t>
            </a:r>
            <a:r>
              <a:rPr lang="zh-CN" altLang="en-US" sz="1000" dirty="0">
                <a:latin typeface="Times New Roman" pitchFamily="18" charset="0"/>
                <a:cs typeface="Times New Roman" pitchFamily="18" charset="0"/>
              </a:rPr>
              <a:t>） 著，于洪彦 金钰 译，北京：中国人民大学出版社，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2014.01</a:t>
            </a:r>
            <a:endParaRPr lang="en-US" altLang="zh-CN" sz="10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EEA629-6D7D-4E96-A7AB-B6867313A94E}" type="slidenum">
              <a:rPr lang="en-US" altLang="zh-CN" smtClean="0"/>
              <a:pPr eaLnBrk="1" hangingPunct="1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234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0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PPT用图2 16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8" b="2744"/>
          <a:stretch>
            <a:fillRect/>
          </a:stretch>
        </p:blipFill>
        <p:spPr bwMode="auto">
          <a:xfrm>
            <a:off x="3" y="0"/>
            <a:ext cx="11522075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95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20714" y="284165"/>
            <a:ext cx="9793288" cy="1163637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049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620717" y="1592263"/>
            <a:ext cx="8064500" cy="7731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55461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63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247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469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811840" y="1087438"/>
            <a:ext cx="5356224" cy="231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811840" y="3551240"/>
            <a:ext cx="5356224" cy="231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486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20911"/>
          <a:stretch>
            <a:fillRect/>
          </a:stretch>
        </p:blipFill>
        <p:spPr bwMode="auto">
          <a:xfrm>
            <a:off x="3" y="2"/>
            <a:ext cx="1152207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PPT用图16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59732" r="491" b="2483"/>
          <a:stretch>
            <a:fillRect/>
          </a:stretch>
        </p:blipFill>
        <p:spPr bwMode="auto">
          <a:xfrm>
            <a:off x="3" y="3879850"/>
            <a:ext cx="115220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2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863601" y="3868739"/>
            <a:ext cx="9794875" cy="1082675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357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63601" y="5005390"/>
            <a:ext cx="8066088" cy="5857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2132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065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642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7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41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1961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1575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684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53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836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4850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241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2486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594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594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3647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PPT用图红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42973" r="9386" b="275"/>
          <a:stretch>
            <a:fillRect/>
          </a:stretch>
        </p:blipFill>
        <p:spPr bwMode="auto">
          <a:xfrm>
            <a:off x="3" y="2343152"/>
            <a:ext cx="115220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7" name="Freeform 17"/>
          <p:cNvSpPr>
            <a:spLocks noEditPoints="1"/>
          </p:cNvSpPr>
          <p:nvPr/>
        </p:nvSpPr>
        <p:spPr bwMode="auto">
          <a:xfrm>
            <a:off x="8632828" y="5851525"/>
            <a:ext cx="2444749" cy="431800"/>
          </a:xfrm>
          <a:custGeom>
            <a:avLst/>
            <a:gdLst>
              <a:gd name="T0" fmla="*/ 2147483647 w 16940"/>
              <a:gd name="T1" fmla="*/ 2147483647 h 2992"/>
              <a:gd name="T2" fmla="*/ 2147483647 w 16940"/>
              <a:gd name="T3" fmla="*/ 2147483647 h 2992"/>
              <a:gd name="T4" fmla="*/ 2147483647 w 16940"/>
              <a:gd name="T5" fmla="*/ 2147483647 h 2992"/>
              <a:gd name="T6" fmla="*/ 2147483647 w 16940"/>
              <a:gd name="T7" fmla="*/ 2147483647 h 2992"/>
              <a:gd name="T8" fmla="*/ 2147483647 w 16940"/>
              <a:gd name="T9" fmla="*/ 2147483647 h 2992"/>
              <a:gd name="T10" fmla="*/ 2147483647 w 16940"/>
              <a:gd name="T11" fmla="*/ 2147483647 h 2992"/>
              <a:gd name="T12" fmla="*/ 2147483647 w 16940"/>
              <a:gd name="T13" fmla="*/ 2147483647 h 2992"/>
              <a:gd name="T14" fmla="*/ 2147483647 w 16940"/>
              <a:gd name="T15" fmla="*/ 2147483647 h 2992"/>
              <a:gd name="T16" fmla="*/ 2147483647 w 16940"/>
              <a:gd name="T17" fmla="*/ 2147483647 h 2992"/>
              <a:gd name="T18" fmla="*/ 2147483647 w 16940"/>
              <a:gd name="T19" fmla="*/ 2147483647 h 2992"/>
              <a:gd name="T20" fmla="*/ 2147483647 w 16940"/>
              <a:gd name="T21" fmla="*/ 2147483647 h 2992"/>
              <a:gd name="T22" fmla="*/ 2147483647 w 16940"/>
              <a:gd name="T23" fmla="*/ 2147483647 h 2992"/>
              <a:gd name="T24" fmla="*/ 2147483647 w 16940"/>
              <a:gd name="T25" fmla="*/ 2147483647 h 2992"/>
              <a:gd name="T26" fmla="*/ 2147483647 w 16940"/>
              <a:gd name="T27" fmla="*/ 2147483647 h 2992"/>
              <a:gd name="T28" fmla="*/ 2147483647 w 16940"/>
              <a:gd name="T29" fmla="*/ 2147483647 h 2992"/>
              <a:gd name="T30" fmla="*/ 2147483647 w 16940"/>
              <a:gd name="T31" fmla="*/ 2147483647 h 2992"/>
              <a:gd name="T32" fmla="*/ 2147483647 w 16940"/>
              <a:gd name="T33" fmla="*/ 2147483647 h 2992"/>
              <a:gd name="T34" fmla="*/ 2147483647 w 16940"/>
              <a:gd name="T35" fmla="*/ 2147483647 h 2992"/>
              <a:gd name="T36" fmla="*/ 2147483647 w 16940"/>
              <a:gd name="T37" fmla="*/ 2147483647 h 2992"/>
              <a:gd name="T38" fmla="*/ 2147483647 w 16940"/>
              <a:gd name="T39" fmla="*/ 2147483647 h 2992"/>
              <a:gd name="T40" fmla="*/ 2147483647 w 16940"/>
              <a:gd name="T41" fmla="*/ 2147483647 h 2992"/>
              <a:gd name="T42" fmla="*/ 2147483647 w 16940"/>
              <a:gd name="T43" fmla="*/ 2147483647 h 2992"/>
              <a:gd name="T44" fmla="*/ 2147483647 w 16940"/>
              <a:gd name="T45" fmla="*/ 2147483647 h 2992"/>
              <a:gd name="T46" fmla="*/ 2147483647 w 16940"/>
              <a:gd name="T47" fmla="*/ 2147483647 h 2992"/>
              <a:gd name="T48" fmla="*/ 2147483647 w 16940"/>
              <a:gd name="T49" fmla="*/ 2147483647 h 2992"/>
              <a:gd name="T50" fmla="*/ 2147483647 w 16940"/>
              <a:gd name="T51" fmla="*/ 2147483647 h 2992"/>
              <a:gd name="T52" fmla="*/ 2147483647 w 16940"/>
              <a:gd name="T53" fmla="*/ 2147483647 h 2992"/>
              <a:gd name="T54" fmla="*/ 2147483647 w 16940"/>
              <a:gd name="T55" fmla="*/ 2147483647 h 2992"/>
              <a:gd name="T56" fmla="*/ 2147483647 w 16940"/>
              <a:gd name="T57" fmla="*/ 2147483647 h 2992"/>
              <a:gd name="T58" fmla="*/ 2147483647 w 16940"/>
              <a:gd name="T59" fmla="*/ 2147483647 h 2992"/>
              <a:gd name="T60" fmla="*/ 2147483647 w 16940"/>
              <a:gd name="T61" fmla="*/ 2147483647 h 2992"/>
              <a:gd name="T62" fmla="*/ 2147483647 w 16940"/>
              <a:gd name="T63" fmla="*/ 2147483647 h 2992"/>
              <a:gd name="T64" fmla="*/ 2147483647 w 16940"/>
              <a:gd name="T65" fmla="*/ 2147483647 h 2992"/>
              <a:gd name="T66" fmla="*/ 2147483647 w 16940"/>
              <a:gd name="T67" fmla="*/ 2147483647 h 2992"/>
              <a:gd name="T68" fmla="*/ 2147483647 w 16940"/>
              <a:gd name="T69" fmla="*/ 2147483647 h 2992"/>
              <a:gd name="T70" fmla="*/ 2147483647 w 16940"/>
              <a:gd name="T71" fmla="*/ 2147483647 h 2992"/>
              <a:gd name="T72" fmla="*/ 2147483647 w 16940"/>
              <a:gd name="T73" fmla="*/ 2147483647 h 2992"/>
              <a:gd name="T74" fmla="*/ 2147483647 w 16940"/>
              <a:gd name="T75" fmla="*/ 2147483647 h 2992"/>
              <a:gd name="T76" fmla="*/ 2147483647 w 16940"/>
              <a:gd name="T77" fmla="*/ 2147483647 h 2992"/>
              <a:gd name="T78" fmla="*/ 2147483647 w 16940"/>
              <a:gd name="T79" fmla="*/ 2147483647 h 2992"/>
              <a:gd name="T80" fmla="*/ 2147483647 w 16940"/>
              <a:gd name="T81" fmla="*/ 2147483647 h 2992"/>
              <a:gd name="T82" fmla="*/ 2147483647 w 16940"/>
              <a:gd name="T83" fmla="*/ 2147483647 h 2992"/>
              <a:gd name="T84" fmla="*/ 2147483647 w 16940"/>
              <a:gd name="T85" fmla="*/ 2147483647 h 2992"/>
              <a:gd name="T86" fmla="*/ 2147483647 w 16940"/>
              <a:gd name="T87" fmla="*/ 2147483647 h 2992"/>
              <a:gd name="T88" fmla="*/ 2147483647 w 16940"/>
              <a:gd name="T89" fmla="*/ 2147483647 h 2992"/>
              <a:gd name="T90" fmla="*/ 2147483647 w 16940"/>
              <a:gd name="T91" fmla="*/ 2147483647 h 2992"/>
              <a:gd name="T92" fmla="*/ 2147483647 w 16940"/>
              <a:gd name="T93" fmla="*/ 2147483647 h 2992"/>
              <a:gd name="T94" fmla="*/ 2147483647 w 16940"/>
              <a:gd name="T95" fmla="*/ 2147483647 h 2992"/>
              <a:gd name="T96" fmla="*/ 2147483647 w 16940"/>
              <a:gd name="T97" fmla="*/ 0 h 2992"/>
              <a:gd name="T98" fmla="*/ 2147483647 w 16940"/>
              <a:gd name="T99" fmla="*/ 2147483647 h 2992"/>
              <a:gd name="T100" fmla="*/ 2147483647 w 16940"/>
              <a:gd name="T101" fmla="*/ 2147483647 h 2992"/>
              <a:gd name="T102" fmla="*/ 2147483647 w 16940"/>
              <a:gd name="T103" fmla="*/ 2147483647 h 2992"/>
              <a:gd name="T104" fmla="*/ 2147483647 w 16940"/>
              <a:gd name="T105" fmla="*/ 2147483647 h 2992"/>
              <a:gd name="T106" fmla="*/ 2147483647 w 16940"/>
              <a:gd name="T107" fmla="*/ 2147483647 h 2992"/>
              <a:gd name="T108" fmla="*/ 2147483647 w 16940"/>
              <a:gd name="T109" fmla="*/ 2147483647 h 2992"/>
              <a:gd name="T110" fmla="*/ 2147483647 w 16940"/>
              <a:gd name="T111" fmla="*/ 2147483647 h 2992"/>
              <a:gd name="T112" fmla="*/ 2147483647 w 16940"/>
              <a:gd name="T113" fmla="*/ 2147483647 h 2992"/>
              <a:gd name="T114" fmla="*/ 2147483647 w 16940"/>
              <a:gd name="T115" fmla="*/ 2147483647 h 2992"/>
              <a:gd name="T116" fmla="*/ 2147483647 w 16940"/>
              <a:gd name="T117" fmla="*/ 2147483647 h 2992"/>
              <a:gd name="T118" fmla="*/ 2147483647 w 16940"/>
              <a:gd name="T119" fmla="*/ 2147483647 h 2992"/>
              <a:gd name="T120" fmla="*/ 2147483647 w 16940"/>
              <a:gd name="T121" fmla="*/ 2147483647 h 2992"/>
              <a:gd name="T122" fmla="*/ 2147483647 w 16940"/>
              <a:gd name="T123" fmla="*/ 2147483647 h 2992"/>
              <a:gd name="T124" fmla="*/ 2147483647 w 16940"/>
              <a:gd name="T125" fmla="*/ 2147483647 h 29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940" h="2992">
                <a:moveTo>
                  <a:pt x="12947" y="1611"/>
                </a:moveTo>
                <a:lnTo>
                  <a:pt x="12974" y="1588"/>
                </a:lnTo>
                <a:lnTo>
                  <a:pt x="12998" y="1565"/>
                </a:lnTo>
                <a:lnTo>
                  <a:pt x="13022" y="1539"/>
                </a:lnTo>
                <a:lnTo>
                  <a:pt x="13044" y="1514"/>
                </a:lnTo>
                <a:lnTo>
                  <a:pt x="13066" y="1488"/>
                </a:lnTo>
                <a:lnTo>
                  <a:pt x="13085" y="1459"/>
                </a:lnTo>
                <a:lnTo>
                  <a:pt x="13104" y="1430"/>
                </a:lnTo>
                <a:lnTo>
                  <a:pt x="13122" y="1402"/>
                </a:lnTo>
                <a:lnTo>
                  <a:pt x="13138" y="1371"/>
                </a:lnTo>
                <a:lnTo>
                  <a:pt x="13153" y="1341"/>
                </a:lnTo>
                <a:lnTo>
                  <a:pt x="13167" y="1310"/>
                </a:lnTo>
                <a:lnTo>
                  <a:pt x="13179" y="1279"/>
                </a:lnTo>
                <a:lnTo>
                  <a:pt x="13191" y="1247"/>
                </a:lnTo>
                <a:lnTo>
                  <a:pt x="13200" y="1214"/>
                </a:lnTo>
                <a:lnTo>
                  <a:pt x="13209" y="1182"/>
                </a:lnTo>
                <a:lnTo>
                  <a:pt x="13216" y="1150"/>
                </a:lnTo>
                <a:lnTo>
                  <a:pt x="13230" y="1074"/>
                </a:lnTo>
                <a:lnTo>
                  <a:pt x="13241" y="1002"/>
                </a:lnTo>
                <a:lnTo>
                  <a:pt x="13246" y="967"/>
                </a:lnTo>
                <a:lnTo>
                  <a:pt x="13249" y="932"/>
                </a:lnTo>
                <a:lnTo>
                  <a:pt x="13253" y="896"/>
                </a:lnTo>
                <a:lnTo>
                  <a:pt x="13256" y="860"/>
                </a:lnTo>
                <a:lnTo>
                  <a:pt x="13261" y="784"/>
                </a:lnTo>
                <a:lnTo>
                  <a:pt x="13263" y="700"/>
                </a:lnTo>
                <a:lnTo>
                  <a:pt x="13265" y="608"/>
                </a:lnTo>
                <a:lnTo>
                  <a:pt x="13265" y="503"/>
                </a:lnTo>
                <a:lnTo>
                  <a:pt x="13253" y="503"/>
                </a:lnTo>
                <a:lnTo>
                  <a:pt x="13222" y="503"/>
                </a:lnTo>
                <a:lnTo>
                  <a:pt x="13176" y="503"/>
                </a:lnTo>
                <a:lnTo>
                  <a:pt x="13124" y="503"/>
                </a:lnTo>
                <a:lnTo>
                  <a:pt x="13073" y="503"/>
                </a:lnTo>
                <a:lnTo>
                  <a:pt x="13028" y="503"/>
                </a:lnTo>
                <a:lnTo>
                  <a:pt x="12996" y="503"/>
                </a:lnTo>
                <a:lnTo>
                  <a:pt x="12985" y="503"/>
                </a:lnTo>
                <a:lnTo>
                  <a:pt x="12985" y="493"/>
                </a:lnTo>
                <a:lnTo>
                  <a:pt x="12985" y="465"/>
                </a:lnTo>
                <a:lnTo>
                  <a:pt x="12985" y="427"/>
                </a:lnTo>
                <a:lnTo>
                  <a:pt x="12985" y="382"/>
                </a:lnTo>
                <a:lnTo>
                  <a:pt x="12985" y="339"/>
                </a:lnTo>
                <a:lnTo>
                  <a:pt x="12985" y="300"/>
                </a:lnTo>
                <a:lnTo>
                  <a:pt x="12985" y="273"/>
                </a:lnTo>
                <a:lnTo>
                  <a:pt x="12985" y="263"/>
                </a:lnTo>
                <a:lnTo>
                  <a:pt x="13001" y="263"/>
                </a:lnTo>
                <a:lnTo>
                  <a:pt x="13050" y="263"/>
                </a:lnTo>
                <a:lnTo>
                  <a:pt x="13126" y="263"/>
                </a:lnTo>
                <a:lnTo>
                  <a:pt x="13226" y="263"/>
                </a:lnTo>
                <a:lnTo>
                  <a:pt x="13343" y="263"/>
                </a:lnTo>
                <a:lnTo>
                  <a:pt x="13474" y="263"/>
                </a:lnTo>
                <a:lnTo>
                  <a:pt x="13613" y="263"/>
                </a:lnTo>
                <a:lnTo>
                  <a:pt x="13757" y="263"/>
                </a:lnTo>
                <a:lnTo>
                  <a:pt x="13902" y="263"/>
                </a:lnTo>
                <a:lnTo>
                  <a:pt x="14042" y="263"/>
                </a:lnTo>
                <a:lnTo>
                  <a:pt x="14172" y="263"/>
                </a:lnTo>
                <a:lnTo>
                  <a:pt x="14290" y="263"/>
                </a:lnTo>
                <a:lnTo>
                  <a:pt x="14388" y="263"/>
                </a:lnTo>
                <a:lnTo>
                  <a:pt x="14465" y="263"/>
                </a:lnTo>
                <a:lnTo>
                  <a:pt x="14514" y="263"/>
                </a:lnTo>
                <a:lnTo>
                  <a:pt x="14531" y="263"/>
                </a:lnTo>
                <a:lnTo>
                  <a:pt x="14528" y="273"/>
                </a:lnTo>
                <a:lnTo>
                  <a:pt x="14521" y="300"/>
                </a:lnTo>
                <a:lnTo>
                  <a:pt x="14510" y="339"/>
                </a:lnTo>
                <a:lnTo>
                  <a:pt x="14497" y="382"/>
                </a:lnTo>
                <a:lnTo>
                  <a:pt x="14485" y="427"/>
                </a:lnTo>
                <a:lnTo>
                  <a:pt x="14474" y="465"/>
                </a:lnTo>
                <a:lnTo>
                  <a:pt x="14467" y="493"/>
                </a:lnTo>
                <a:lnTo>
                  <a:pt x="14464" y="503"/>
                </a:lnTo>
                <a:lnTo>
                  <a:pt x="14454" y="503"/>
                </a:lnTo>
                <a:lnTo>
                  <a:pt x="14425" y="503"/>
                </a:lnTo>
                <a:lnTo>
                  <a:pt x="14382" y="503"/>
                </a:lnTo>
                <a:lnTo>
                  <a:pt x="14325" y="503"/>
                </a:lnTo>
                <a:lnTo>
                  <a:pt x="14258" y="503"/>
                </a:lnTo>
                <a:lnTo>
                  <a:pt x="14183" y="503"/>
                </a:lnTo>
                <a:lnTo>
                  <a:pt x="14103" y="503"/>
                </a:lnTo>
                <a:lnTo>
                  <a:pt x="14020" y="503"/>
                </a:lnTo>
                <a:lnTo>
                  <a:pt x="13937" y="503"/>
                </a:lnTo>
                <a:lnTo>
                  <a:pt x="13858" y="503"/>
                </a:lnTo>
                <a:lnTo>
                  <a:pt x="13783" y="503"/>
                </a:lnTo>
                <a:lnTo>
                  <a:pt x="13715" y="503"/>
                </a:lnTo>
                <a:lnTo>
                  <a:pt x="13659" y="503"/>
                </a:lnTo>
                <a:lnTo>
                  <a:pt x="13616" y="503"/>
                </a:lnTo>
                <a:lnTo>
                  <a:pt x="13587" y="503"/>
                </a:lnTo>
                <a:lnTo>
                  <a:pt x="13577" y="503"/>
                </a:lnTo>
                <a:lnTo>
                  <a:pt x="13577" y="513"/>
                </a:lnTo>
                <a:lnTo>
                  <a:pt x="13576" y="539"/>
                </a:lnTo>
                <a:lnTo>
                  <a:pt x="13576" y="577"/>
                </a:lnTo>
                <a:lnTo>
                  <a:pt x="13576" y="620"/>
                </a:lnTo>
                <a:lnTo>
                  <a:pt x="13576" y="662"/>
                </a:lnTo>
                <a:lnTo>
                  <a:pt x="13576" y="700"/>
                </a:lnTo>
                <a:lnTo>
                  <a:pt x="13576" y="727"/>
                </a:lnTo>
                <a:lnTo>
                  <a:pt x="13576" y="736"/>
                </a:lnTo>
                <a:lnTo>
                  <a:pt x="13600" y="736"/>
                </a:lnTo>
                <a:lnTo>
                  <a:pt x="13663" y="736"/>
                </a:lnTo>
                <a:lnTo>
                  <a:pt x="13754" y="736"/>
                </a:lnTo>
                <a:lnTo>
                  <a:pt x="13862" y="736"/>
                </a:lnTo>
                <a:lnTo>
                  <a:pt x="13976" y="736"/>
                </a:lnTo>
                <a:lnTo>
                  <a:pt x="14085" y="736"/>
                </a:lnTo>
                <a:lnTo>
                  <a:pt x="14177" y="736"/>
                </a:lnTo>
                <a:lnTo>
                  <a:pt x="14240" y="736"/>
                </a:lnTo>
                <a:lnTo>
                  <a:pt x="14255" y="736"/>
                </a:lnTo>
                <a:lnTo>
                  <a:pt x="14270" y="738"/>
                </a:lnTo>
                <a:lnTo>
                  <a:pt x="14284" y="740"/>
                </a:lnTo>
                <a:lnTo>
                  <a:pt x="14296" y="743"/>
                </a:lnTo>
                <a:lnTo>
                  <a:pt x="14309" y="745"/>
                </a:lnTo>
                <a:lnTo>
                  <a:pt x="14321" y="749"/>
                </a:lnTo>
                <a:lnTo>
                  <a:pt x="14331" y="753"/>
                </a:lnTo>
                <a:lnTo>
                  <a:pt x="14342" y="758"/>
                </a:lnTo>
                <a:lnTo>
                  <a:pt x="14351" y="763"/>
                </a:lnTo>
                <a:lnTo>
                  <a:pt x="14361" y="768"/>
                </a:lnTo>
                <a:lnTo>
                  <a:pt x="14369" y="774"/>
                </a:lnTo>
                <a:lnTo>
                  <a:pt x="14378" y="780"/>
                </a:lnTo>
                <a:lnTo>
                  <a:pt x="14392" y="794"/>
                </a:lnTo>
                <a:lnTo>
                  <a:pt x="14404" y="806"/>
                </a:lnTo>
                <a:lnTo>
                  <a:pt x="14415" y="821"/>
                </a:lnTo>
                <a:lnTo>
                  <a:pt x="14423" y="835"/>
                </a:lnTo>
                <a:lnTo>
                  <a:pt x="14431" y="848"/>
                </a:lnTo>
                <a:lnTo>
                  <a:pt x="14436" y="860"/>
                </a:lnTo>
                <a:lnTo>
                  <a:pt x="14440" y="872"/>
                </a:lnTo>
                <a:lnTo>
                  <a:pt x="14442" y="881"/>
                </a:lnTo>
                <a:lnTo>
                  <a:pt x="14443" y="890"/>
                </a:lnTo>
                <a:lnTo>
                  <a:pt x="14445" y="896"/>
                </a:lnTo>
                <a:lnTo>
                  <a:pt x="14446" y="908"/>
                </a:lnTo>
                <a:lnTo>
                  <a:pt x="14446" y="914"/>
                </a:lnTo>
                <a:lnTo>
                  <a:pt x="14446" y="939"/>
                </a:lnTo>
                <a:lnTo>
                  <a:pt x="14446" y="1003"/>
                </a:lnTo>
                <a:lnTo>
                  <a:pt x="14446" y="1094"/>
                </a:lnTo>
                <a:lnTo>
                  <a:pt x="14446" y="1198"/>
                </a:lnTo>
                <a:lnTo>
                  <a:pt x="14446" y="1303"/>
                </a:lnTo>
                <a:lnTo>
                  <a:pt x="14446" y="1394"/>
                </a:lnTo>
                <a:lnTo>
                  <a:pt x="14446" y="1458"/>
                </a:lnTo>
                <a:lnTo>
                  <a:pt x="14446" y="1482"/>
                </a:lnTo>
                <a:lnTo>
                  <a:pt x="14443" y="1504"/>
                </a:lnTo>
                <a:lnTo>
                  <a:pt x="14442" y="1526"/>
                </a:lnTo>
                <a:lnTo>
                  <a:pt x="14439" y="1547"/>
                </a:lnTo>
                <a:lnTo>
                  <a:pt x="14436" y="1567"/>
                </a:lnTo>
                <a:lnTo>
                  <a:pt x="14432" y="1586"/>
                </a:lnTo>
                <a:lnTo>
                  <a:pt x="14428" y="1604"/>
                </a:lnTo>
                <a:lnTo>
                  <a:pt x="14422" y="1623"/>
                </a:lnTo>
                <a:lnTo>
                  <a:pt x="14416" y="1640"/>
                </a:lnTo>
                <a:lnTo>
                  <a:pt x="14409" y="1657"/>
                </a:lnTo>
                <a:lnTo>
                  <a:pt x="14401" y="1673"/>
                </a:lnTo>
                <a:lnTo>
                  <a:pt x="14394" y="1688"/>
                </a:lnTo>
                <a:lnTo>
                  <a:pt x="14384" y="1703"/>
                </a:lnTo>
                <a:lnTo>
                  <a:pt x="14375" y="1717"/>
                </a:lnTo>
                <a:lnTo>
                  <a:pt x="14365" y="1730"/>
                </a:lnTo>
                <a:lnTo>
                  <a:pt x="14355" y="1743"/>
                </a:lnTo>
                <a:lnTo>
                  <a:pt x="14343" y="1756"/>
                </a:lnTo>
                <a:lnTo>
                  <a:pt x="14331" y="1766"/>
                </a:lnTo>
                <a:lnTo>
                  <a:pt x="14320" y="1778"/>
                </a:lnTo>
                <a:lnTo>
                  <a:pt x="14306" y="1787"/>
                </a:lnTo>
                <a:lnTo>
                  <a:pt x="14293" y="1797"/>
                </a:lnTo>
                <a:lnTo>
                  <a:pt x="14278" y="1805"/>
                </a:lnTo>
                <a:lnTo>
                  <a:pt x="14265" y="1814"/>
                </a:lnTo>
                <a:lnTo>
                  <a:pt x="14249" y="1820"/>
                </a:lnTo>
                <a:lnTo>
                  <a:pt x="14233" y="1828"/>
                </a:lnTo>
                <a:lnTo>
                  <a:pt x="14217" y="1833"/>
                </a:lnTo>
                <a:lnTo>
                  <a:pt x="14201" y="1838"/>
                </a:lnTo>
                <a:lnTo>
                  <a:pt x="14183" y="1842"/>
                </a:lnTo>
                <a:lnTo>
                  <a:pt x="14166" y="1847"/>
                </a:lnTo>
                <a:lnTo>
                  <a:pt x="14148" y="1850"/>
                </a:lnTo>
                <a:lnTo>
                  <a:pt x="14129" y="1852"/>
                </a:lnTo>
                <a:lnTo>
                  <a:pt x="14110" y="1853"/>
                </a:lnTo>
                <a:lnTo>
                  <a:pt x="14091" y="1854"/>
                </a:lnTo>
                <a:lnTo>
                  <a:pt x="14054" y="1856"/>
                </a:lnTo>
                <a:lnTo>
                  <a:pt x="14001" y="1858"/>
                </a:lnTo>
                <a:lnTo>
                  <a:pt x="13937" y="1860"/>
                </a:lnTo>
                <a:lnTo>
                  <a:pt x="13871" y="1862"/>
                </a:lnTo>
                <a:lnTo>
                  <a:pt x="13807" y="1863"/>
                </a:lnTo>
                <a:lnTo>
                  <a:pt x="13753" y="1864"/>
                </a:lnTo>
                <a:lnTo>
                  <a:pt x="13716" y="1864"/>
                </a:lnTo>
                <a:lnTo>
                  <a:pt x="13702" y="1864"/>
                </a:lnTo>
                <a:lnTo>
                  <a:pt x="13699" y="1851"/>
                </a:lnTo>
                <a:lnTo>
                  <a:pt x="13691" y="1819"/>
                </a:lnTo>
                <a:lnTo>
                  <a:pt x="13679" y="1773"/>
                </a:lnTo>
                <a:lnTo>
                  <a:pt x="13666" y="1720"/>
                </a:lnTo>
                <a:lnTo>
                  <a:pt x="13653" y="1667"/>
                </a:lnTo>
                <a:lnTo>
                  <a:pt x="13641" y="1620"/>
                </a:lnTo>
                <a:lnTo>
                  <a:pt x="13632" y="1587"/>
                </a:lnTo>
                <a:lnTo>
                  <a:pt x="13629" y="1574"/>
                </a:lnTo>
                <a:lnTo>
                  <a:pt x="13639" y="1575"/>
                </a:lnTo>
                <a:lnTo>
                  <a:pt x="13664" y="1578"/>
                </a:lnTo>
                <a:lnTo>
                  <a:pt x="13701" y="1581"/>
                </a:lnTo>
                <a:lnTo>
                  <a:pt x="13748" y="1585"/>
                </a:lnTo>
                <a:lnTo>
                  <a:pt x="13798" y="1588"/>
                </a:lnTo>
                <a:lnTo>
                  <a:pt x="13848" y="1591"/>
                </a:lnTo>
                <a:lnTo>
                  <a:pt x="13895" y="1593"/>
                </a:lnTo>
                <a:lnTo>
                  <a:pt x="13935" y="1595"/>
                </a:lnTo>
                <a:lnTo>
                  <a:pt x="13960" y="1593"/>
                </a:lnTo>
                <a:lnTo>
                  <a:pt x="13982" y="1591"/>
                </a:lnTo>
                <a:lnTo>
                  <a:pt x="14003" y="1588"/>
                </a:lnTo>
                <a:lnTo>
                  <a:pt x="14023" y="1583"/>
                </a:lnTo>
                <a:lnTo>
                  <a:pt x="14041" y="1577"/>
                </a:lnTo>
                <a:lnTo>
                  <a:pt x="14058" y="1569"/>
                </a:lnTo>
                <a:lnTo>
                  <a:pt x="14074" y="1560"/>
                </a:lnTo>
                <a:lnTo>
                  <a:pt x="14088" y="1549"/>
                </a:lnTo>
                <a:lnTo>
                  <a:pt x="14100" y="1537"/>
                </a:lnTo>
                <a:lnTo>
                  <a:pt x="14112" y="1525"/>
                </a:lnTo>
                <a:lnTo>
                  <a:pt x="14122" y="1510"/>
                </a:lnTo>
                <a:lnTo>
                  <a:pt x="14129" y="1494"/>
                </a:lnTo>
                <a:lnTo>
                  <a:pt x="14135" y="1476"/>
                </a:lnTo>
                <a:lnTo>
                  <a:pt x="14140" y="1457"/>
                </a:lnTo>
                <a:lnTo>
                  <a:pt x="14143" y="1437"/>
                </a:lnTo>
                <a:lnTo>
                  <a:pt x="14144" y="1415"/>
                </a:lnTo>
                <a:lnTo>
                  <a:pt x="14144" y="1402"/>
                </a:lnTo>
                <a:lnTo>
                  <a:pt x="14144" y="1365"/>
                </a:lnTo>
                <a:lnTo>
                  <a:pt x="14144" y="1312"/>
                </a:lnTo>
                <a:lnTo>
                  <a:pt x="14144" y="1252"/>
                </a:lnTo>
                <a:lnTo>
                  <a:pt x="14144" y="1192"/>
                </a:lnTo>
                <a:lnTo>
                  <a:pt x="14144" y="1140"/>
                </a:lnTo>
                <a:lnTo>
                  <a:pt x="14144" y="1103"/>
                </a:lnTo>
                <a:lnTo>
                  <a:pt x="14144" y="1088"/>
                </a:lnTo>
                <a:lnTo>
                  <a:pt x="14144" y="1083"/>
                </a:lnTo>
                <a:lnTo>
                  <a:pt x="14142" y="1070"/>
                </a:lnTo>
                <a:lnTo>
                  <a:pt x="14141" y="1062"/>
                </a:lnTo>
                <a:lnTo>
                  <a:pt x="14137" y="1053"/>
                </a:lnTo>
                <a:lnTo>
                  <a:pt x="14134" y="1043"/>
                </a:lnTo>
                <a:lnTo>
                  <a:pt x="14129" y="1033"/>
                </a:lnTo>
                <a:lnTo>
                  <a:pt x="14124" y="1022"/>
                </a:lnTo>
                <a:lnTo>
                  <a:pt x="14116" y="1013"/>
                </a:lnTo>
                <a:lnTo>
                  <a:pt x="14107" y="1004"/>
                </a:lnTo>
                <a:lnTo>
                  <a:pt x="14096" y="996"/>
                </a:lnTo>
                <a:lnTo>
                  <a:pt x="14091" y="993"/>
                </a:lnTo>
                <a:lnTo>
                  <a:pt x="14083" y="990"/>
                </a:lnTo>
                <a:lnTo>
                  <a:pt x="14077" y="986"/>
                </a:lnTo>
                <a:lnTo>
                  <a:pt x="14070" y="984"/>
                </a:lnTo>
                <a:lnTo>
                  <a:pt x="14061" y="982"/>
                </a:lnTo>
                <a:lnTo>
                  <a:pt x="14053" y="981"/>
                </a:lnTo>
                <a:lnTo>
                  <a:pt x="14043" y="980"/>
                </a:lnTo>
                <a:lnTo>
                  <a:pt x="14034" y="980"/>
                </a:lnTo>
                <a:lnTo>
                  <a:pt x="13984" y="980"/>
                </a:lnTo>
                <a:lnTo>
                  <a:pt x="13920" y="980"/>
                </a:lnTo>
                <a:lnTo>
                  <a:pt x="13847" y="980"/>
                </a:lnTo>
                <a:lnTo>
                  <a:pt x="13772" y="980"/>
                </a:lnTo>
                <a:lnTo>
                  <a:pt x="13699" y="980"/>
                </a:lnTo>
                <a:lnTo>
                  <a:pt x="13636" y="980"/>
                </a:lnTo>
                <a:lnTo>
                  <a:pt x="13588" y="980"/>
                </a:lnTo>
                <a:lnTo>
                  <a:pt x="13559" y="980"/>
                </a:lnTo>
                <a:lnTo>
                  <a:pt x="13557" y="1018"/>
                </a:lnTo>
                <a:lnTo>
                  <a:pt x="13553" y="1056"/>
                </a:lnTo>
                <a:lnTo>
                  <a:pt x="13549" y="1093"/>
                </a:lnTo>
                <a:lnTo>
                  <a:pt x="13544" y="1129"/>
                </a:lnTo>
                <a:lnTo>
                  <a:pt x="13537" y="1164"/>
                </a:lnTo>
                <a:lnTo>
                  <a:pt x="13530" y="1199"/>
                </a:lnTo>
                <a:lnTo>
                  <a:pt x="13522" y="1233"/>
                </a:lnTo>
                <a:lnTo>
                  <a:pt x="13514" y="1266"/>
                </a:lnTo>
                <a:lnTo>
                  <a:pt x="13504" y="1299"/>
                </a:lnTo>
                <a:lnTo>
                  <a:pt x="13494" y="1331"/>
                </a:lnTo>
                <a:lnTo>
                  <a:pt x="13482" y="1361"/>
                </a:lnTo>
                <a:lnTo>
                  <a:pt x="13470" y="1392"/>
                </a:lnTo>
                <a:lnTo>
                  <a:pt x="13459" y="1422"/>
                </a:lnTo>
                <a:lnTo>
                  <a:pt x="13445" y="1452"/>
                </a:lnTo>
                <a:lnTo>
                  <a:pt x="13431" y="1479"/>
                </a:lnTo>
                <a:lnTo>
                  <a:pt x="13416" y="1507"/>
                </a:lnTo>
                <a:lnTo>
                  <a:pt x="13402" y="1534"/>
                </a:lnTo>
                <a:lnTo>
                  <a:pt x="13386" y="1561"/>
                </a:lnTo>
                <a:lnTo>
                  <a:pt x="13369" y="1586"/>
                </a:lnTo>
                <a:lnTo>
                  <a:pt x="13352" y="1611"/>
                </a:lnTo>
                <a:lnTo>
                  <a:pt x="13334" y="1636"/>
                </a:lnTo>
                <a:lnTo>
                  <a:pt x="13316" y="1660"/>
                </a:lnTo>
                <a:lnTo>
                  <a:pt x="13297" y="1684"/>
                </a:lnTo>
                <a:lnTo>
                  <a:pt x="13277" y="1706"/>
                </a:lnTo>
                <a:lnTo>
                  <a:pt x="13257" y="1728"/>
                </a:lnTo>
                <a:lnTo>
                  <a:pt x="13236" y="1749"/>
                </a:lnTo>
                <a:lnTo>
                  <a:pt x="13215" y="1770"/>
                </a:lnTo>
                <a:lnTo>
                  <a:pt x="13193" y="1791"/>
                </a:lnTo>
                <a:lnTo>
                  <a:pt x="13172" y="1811"/>
                </a:lnTo>
                <a:lnTo>
                  <a:pt x="13149" y="1830"/>
                </a:lnTo>
                <a:lnTo>
                  <a:pt x="13125" y="1849"/>
                </a:lnTo>
                <a:lnTo>
                  <a:pt x="13102" y="1867"/>
                </a:lnTo>
                <a:lnTo>
                  <a:pt x="13096" y="1856"/>
                </a:lnTo>
                <a:lnTo>
                  <a:pt x="13078" y="1827"/>
                </a:lnTo>
                <a:lnTo>
                  <a:pt x="13053" y="1786"/>
                </a:lnTo>
                <a:lnTo>
                  <a:pt x="13025" y="1739"/>
                </a:lnTo>
                <a:lnTo>
                  <a:pt x="12996" y="1692"/>
                </a:lnTo>
                <a:lnTo>
                  <a:pt x="12972" y="1651"/>
                </a:lnTo>
                <a:lnTo>
                  <a:pt x="12955" y="1622"/>
                </a:lnTo>
                <a:lnTo>
                  <a:pt x="12947" y="1611"/>
                </a:lnTo>
                <a:close/>
                <a:moveTo>
                  <a:pt x="12325" y="1930"/>
                </a:moveTo>
                <a:lnTo>
                  <a:pt x="12334" y="1925"/>
                </a:lnTo>
                <a:lnTo>
                  <a:pt x="12358" y="1911"/>
                </a:lnTo>
                <a:lnTo>
                  <a:pt x="12392" y="1891"/>
                </a:lnTo>
                <a:lnTo>
                  <a:pt x="12430" y="1868"/>
                </a:lnTo>
                <a:lnTo>
                  <a:pt x="12469" y="1846"/>
                </a:lnTo>
                <a:lnTo>
                  <a:pt x="12502" y="1826"/>
                </a:lnTo>
                <a:lnTo>
                  <a:pt x="12526" y="1812"/>
                </a:lnTo>
                <a:lnTo>
                  <a:pt x="12535" y="1806"/>
                </a:lnTo>
                <a:lnTo>
                  <a:pt x="12535" y="1778"/>
                </a:lnTo>
                <a:lnTo>
                  <a:pt x="12535" y="1702"/>
                </a:lnTo>
                <a:lnTo>
                  <a:pt x="12535" y="1595"/>
                </a:lnTo>
                <a:lnTo>
                  <a:pt x="12535" y="1472"/>
                </a:lnTo>
                <a:lnTo>
                  <a:pt x="12536" y="1349"/>
                </a:lnTo>
                <a:lnTo>
                  <a:pt x="12536" y="1242"/>
                </a:lnTo>
                <a:lnTo>
                  <a:pt x="12536" y="1166"/>
                </a:lnTo>
                <a:lnTo>
                  <a:pt x="12536" y="1137"/>
                </a:lnTo>
                <a:lnTo>
                  <a:pt x="12526" y="1137"/>
                </a:lnTo>
                <a:lnTo>
                  <a:pt x="12503" y="1137"/>
                </a:lnTo>
                <a:lnTo>
                  <a:pt x="12470" y="1137"/>
                </a:lnTo>
                <a:lnTo>
                  <a:pt x="12432" y="1137"/>
                </a:lnTo>
                <a:lnTo>
                  <a:pt x="12394" y="1137"/>
                </a:lnTo>
                <a:lnTo>
                  <a:pt x="12361" y="1137"/>
                </a:lnTo>
                <a:lnTo>
                  <a:pt x="12338" y="1137"/>
                </a:lnTo>
                <a:lnTo>
                  <a:pt x="12328" y="1137"/>
                </a:lnTo>
                <a:lnTo>
                  <a:pt x="12328" y="1126"/>
                </a:lnTo>
                <a:lnTo>
                  <a:pt x="12328" y="1099"/>
                </a:lnTo>
                <a:lnTo>
                  <a:pt x="12328" y="1061"/>
                </a:lnTo>
                <a:lnTo>
                  <a:pt x="12328" y="1015"/>
                </a:lnTo>
                <a:lnTo>
                  <a:pt x="12328" y="970"/>
                </a:lnTo>
                <a:lnTo>
                  <a:pt x="12328" y="931"/>
                </a:lnTo>
                <a:lnTo>
                  <a:pt x="12328" y="904"/>
                </a:lnTo>
                <a:lnTo>
                  <a:pt x="12328" y="893"/>
                </a:lnTo>
                <a:lnTo>
                  <a:pt x="12343" y="893"/>
                </a:lnTo>
                <a:lnTo>
                  <a:pt x="12382" y="893"/>
                </a:lnTo>
                <a:lnTo>
                  <a:pt x="12438" y="893"/>
                </a:lnTo>
                <a:lnTo>
                  <a:pt x="12502" y="893"/>
                </a:lnTo>
                <a:lnTo>
                  <a:pt x="12566" y="893"/>
                </a:lnTo>
                <a:lnTo>
                  <a:pt x="12623" y="893"/>
                </a:lnTo>
                <a:lnTo>
                  <a:pt x="12667" y="893"/>
                </a:lnTo>
                <a:lnTo>
                  <a:pt x="12686" y="893"/>
                </a:lnTo>
                <a:lnTo>
                  <a:pt x="12701" y="894"/>
                </a:lnTo>
                <a:lnTo>
                  <a:pt x="12721" y="898"/>
                </a:lnTo>
                <a:lnTo>
                  <a:pt x="12734" y="902"/>
                </a:lnTo>
                <a:lnTo>
                  <a:pt x="12746" y="907"/>
                </a:lnTo>
                <a:lnTo>
                  <a:pt x="12759" y="913"/>
                </a:lnTo>
                <a:lnTo>
                  <a:pt x="12772" y="922"/>
                </a:lnTo>
                <a:lnTo>
                  <a:pt x="12784" y="931"/>
                </a:lnTo>
                <a:lnTo>
                  <a:pt x="12796" y="944"/>
                </a:lnTo>
                <a:lnTo>
                  <a:pt x="12801" y="950"/>
                </a:lnTo>
                <a:lnTo>
                  <a:pt x="12808" y="959"/>
                </a:lnTo>
                <a:lnTo>
                  <a:pt x="12812" y="966"/>
                </a:lnTo>
                <a:lnTo>
                  <a:pt x="12817" y="976"/>
                </a:lnTo>
                <a:lnTo>
                  <a:pt x="12821" y="985"/>
                </a:lnTo>
                <a:lnTo>
                  <a:pt x="12825" y="995"/>
                </a:lnTo>
                <a:lnTo>
                  <a:pt x="12829" y="1005"/>
                </a:lnTo>
                <a:lnTo>
                  <a:pt x="12831" y="1017"/>
                </a:lnTo>
                <a:lnTo>
                  <a:pt x="12833" y="1030"/>
                </a:lnTo>
                <a:lnTo>
                  <a:pt x="12835" y="1044"/>
                </a:lnTo>
                <a:lnTo>
                  <a:pt x="12836" y="1057"/>
                </a:lnTo>
                <a:lnTo>
                  <a:pt x="12836" y="1072"/>
                </a:lnTo>
                <a:lnTo>
                  <a:pt x="12836" y="1081"/>
                </a:lnTo>
                <a:lnTo>
                  <a:pt x="12836" y="1104"/>
                </a:lnTo>
                <a:lnTo>
                  <a:pt x="12836" y="1141"/>
                </a:lnTo>
                <a:lnTo>
                  <a:pt x="12836" y="1188"/>
                </a:lnTo>
                <a:lnTo>
                  <a:pt x="12836" y="1244"/>
                </a:lnTo>
                <a:lnTo>
                  <a:pt x="12836" y="1307"/>
                </a:lnTo>
                <a:lnTo>
                  <a:pt x="12836" y="1374"/>
                </a:lnTo>
                <a:lnTo>
                  <a:pt x="12836" y="1443"/>
                </a:lnTo>
                <a:lnTo>
                  <a:pt x="12836" y="1513"/>
                </a:lnTo>
                <a:lnTo>
                  <a:pt x="12836" y="1580"/>
                </a:lnTo>
                <a:lnTo>
                  <a:pt x="12836" y="1642"/>
                </a:lnTo>
                <a:lnTo>
                  <a:pt x="12836" y="1699"/>
                </a:lnTo>
                <a:lnTo>
                  <a:pt x="12836" y="1746"/>
                </a:lnTo>
                <a:lnTo>
                  <a:pt x="12836" y="1783"/>
                </a:lnTo>
                <a:lnTo>
                  <a:pt x="12836" y="1806"/>
                </a:lnTo>
                <a:lnTo>
                  <a:pt x="12836" y="1815"/>
                </a:lnTo>
                <a:lnTo>
                  <a:pt x="12847" y="1827"/>
                </a:lnTo>
                <a:lnTo>
                  <a:pt x="12859" y="1837"/>
                </a:lnTo>
                <a:lnTo>
                  <a:pt x="12870" y="1848"/>
                </a:lnTo>
                <a:lnTo>
                  <a:pt x="12883" y="1858"/>
                </a:lnTo>
                <a:lnTo>
                  <a:pt x="12896" y="1868"/>
                </a:lnTo>
                <a:lnTo>
                  <a:pt x="12908" y="1877"/>
                </a:lnTo>
                <a:lnTo>
                  <a:pt x="12922" y="1886"/>
                </a:lnTo>
                <a:lnTo>
                  <a:pt x="12937" y="1894"/>
                </a:lnTo>
                <a:lnTo>
                  <a:pt x="12951" y="1903"/>
                </a:lnTo>
                <a:lnTo>
                  <a:pt x="12967" y="1910"/>
                </a:lnTo>
                <a:lnTo>
                  <a:pt x="12982" y="1918"/>
                </a:lnTo>
                <a:lnTo>
                  <a:pt x="12998" y="1925"/>
                </a:lnTo>
                <a:lnTo>
                  <a:pt x="13032" y="1938"/>
                </a:lnTo>
                <a:lnTo>
                  <a:pt x="13068" y="1949"/>
                </a:lnTo>
                <a:lnTo>
                  <a:pt x="13105" y="1960"/>
                </a:lnTo>
                <a:lnTo>
                  <a:pt x="13145" y="1969"/>
                </a:lnTo>
                <a:lnTo>
                  <a:pt x="13187" y="1976"/>
                </a:lnTo>
                <a:lnTo>
                  <a:pt x="13231" y="1981"/>
                </a:lnTo>
                <a:lnTo>
                  <a:pt x="13277" y="1985"/>
                </a:lnTo>
                <a:lnTo>
                  <a:pt x="13324" y="1989"/>
                </a:lnTo>
                <a:lnTo>
                  <a:pt x="13374" y="1991"/>
                </a:lnTo>
                <a:lnTo>
                  <a:pt x="13426" y="1992"/>
                </a:lnTo>
                <a:lnTo>
                  <a:pt x="13439" y="1992"/>
                </a:lnTo>
                <a:lnTo>
                  <a:pt x="13474" y="1992"/>
                </a:lnTo>
                <a:lnTo>
                  <a:pt x="13528" y="1992"/>
                </a:lnTo>
                <a:lnTo>
                  <a:pt x="13599" y="1992"/>
                </a:lnTo>
                <a:lnTo>
                  <a:pt x="13682" y="1992"/>
                </a:lnTo>
                <a:lnTo>
                  <a:pt x="13776" y="1992"/>
                </a:lnTo>
                <a:lnTo>
                  <a:pt x="13876" y="1992"/>
                </a:lnTo>
                <a:lnTo>
                  <a:pt x="13980" y="1992"/>
                </a:lnTo>
                <a:lnTo>
                  <a:pt x="14082" y="1992"/>
                </a:lnTo>
                <a:lnTo>
                  <a:pt x="14182" y="1992"/>
                </a:lnTo>
                <a:lnTo>
                  <a:pt x="14276" y="1992"/>
                </a:lnTo>
                <a:lnTo>
                  <a:pt x="14360" y="1992"/>
                </a:lnTo>
                <a:lnTo>
                  <a:pt x="14431" y="1992"/>
                </a:lnTo>
                <a:lnTo>
                  <a:pt x="14485" y="1992"/>
                </a:lnTo>
                <a:lnTo>
                  <a:pt x="14521" y="1992"/>
                </a:lnTo>
                <a:lnTo>
                  <a:pt x="14532" y="1992"/>
                </a:lnTo>
                <a:lnTo>
                  <a:pt x="14529" y="2003"/>
                </a:lnTo>
                <a:lnTo>
                  <a:pt x="14521" y="2034"/>
                </a:lnTo>
                <a:lnTo>
                  <a:pt x="14508" y="2078"/>
                </a:lnTo>
                <a:lnTo>
                  <a:pt x="14494" y="2129"/>
                </a:lnTo>
                <a:lnTo>
                  <a:pt x="14481" y="2178"/>
                </a:lnTo>
                <a:lnTo>
                  <a:pt x="14468" y="2222"/>
                </a:lnTo>
                <a:lnTo>
                  <a:pt x="14459" y="2252"/>
                </a:lnTo>
                <a:lnTo>
                  <a:pt x="14456" y="2264"/>
                </a:lnTo>
                <a:lnTo>
                  <a:pt x="14443" y="2264"/>
                </a:lnTo>
                <a:lnTo>
                  <a:pt x="14411" y="2264"/>
                </a:lnTo>
                <a:lnTo>
                  <a:pt x="14359" y="2264"/>
                </a:lnTo>
                <a:lnTo>
                  <a:pt x="14291" y="2264"/>
                </a:lnTo>
                <a:lnTo>
                  <a:pt x="14211" y="2264"/>
                </a:lnTo>
                <a:lnTo>
                  <a:pt x="14122" y="2264"/>
                </a:lnTo>
                <a:lnTo>
                  <a:pt x="14026" y="2264"/>
                </a:lnTo>
                <a:lnTo>
                  <a:pt x="13928" y="2264"/>
                </a:lnTo>
                <a:lnTo>
                  <a:pt x="13829" y="2264"/>
                </a:lnTo>
                <a:lnTo>
                  <a:pt x="13733" y="2264"/>
                </a:lnTo>
                <a:lnTo>
                  <a:pt x="13644" y="2264"/>
                </a:lnTo>
                <a:lnTo>
                  <a:pt x="13564" y="2264"/>
                </a:lnTo>
                <a:lnTo>
                  <a:pt x="13496" y="2264"/>
                </a:lnTo>
                <a:lnTo>
                  <a:pt x="13443" y="2264"/>
                </a:lnTo>
                <a:lnTo>
                  <a:pt x="13409" y="2264"/>
                </a:lnTo>
                <a:lnTo>
                  <a:pt x="13397" y="2264"/>
                </a:lnTo>
                <a:lnTo>
                  <a:pt x="13337" y="2261"/>
                </a:lnTo>
                <a:lnTo>
                  <a:pt x="13280" y="2256"/>
                </a:lnTo>
                <a:lnTo>
                  <a:pt x="13224" y="2250"/>
                </a:lnTo>
                <a:lnTo>
                  <a:pt x="13171" y="2244"/>
                </a:lnTo>
                <a:lnTo>
                  <a:pt x="13120" y="2237"/>
                </a:lnTo>
                <a:lnTo>
                  <a:pt x="13070" y="2228"/>
                </a:lnTo>
                <a:lnTo>
                  <a:pt x="13024" y="2219"/>
                </a:lnTo>
                <a:lnTo>
                  <a:pt x="12979" y="2208"/>
                </a:lnTo>
                <a:lnTo>
                  <a:pt x="12937" y="2196"/>
                </a:lnTo>
                <a:lnTo>
                  <a:pt x="12897" y="2183"/>
                </a:lnTo>
                <a:lnTo>
                  <a:pt x="12877" y="2175"/>
                </a:lnTo>
                <a:lnTo>
                  <a:pt x="12859" y="2168"/>
                </a:lnTo>
                <a:lnTo>
                  <a:pt x="12839" y="2159"/>
                </a:lnTo>
                <a:lnTo>
                  <a:pt x="12823" y="2151"/>
                </a:lnTo>
                <a:lnTo>
                  <a:pt x="12805" y="2142"/>
                </a:lnTo>
                <a:lnTo>
                  <a:pt x="12789" y="2133"/>
                </a:lnTo>
                <a:lnTo>
                  <a:pt x="12772" y="2123"/>
                </a:lnTo>
                <a:lnTo>
                  <a:pt x="12757" y="2113"/>
                </a:lnTo>
                <a:lnTo>
                  <a:pt x="12741" y="2102"/>
                </a:lnTo>
                <a:lnTo>
                  <a:pt x="12727" y="2091"/>
                </a:lnTo>
                <a:lnTo>
                  <a:pt x="12713" y="2080"/>
                </a:lnTo>
                <a:lnTo>
                  <a:pt x="12700" y="2067"/>
                </a:lnTo>
                <a:lnTo>
                  <a:pt x="12684" y="2077"/>
                </a:lnTo>
                <a:lnTo>
                  <a:pt x="12641" y="2102"/>
                </a:lnTo>
                <a:lnTo>
                  <a:pt x="12581" y="2137"/>
                </a:lnTo>
                <a:lnTo>
                  <a:pt x="12512" y="2176"/>
                </a:lnTo>
                <a:lnTo>
                  <a:pt x="12443" y="2216"/>
                </a:lnTo>
                <a:lnTo>
                  <a:pt x="12384" y="2251"/>
                </a:lnTo>
                <a:lnTo>
                  <a:pt x="12342" y="2276"/>
                </a:lnTo>
                <a:lnTo>
                  <a:pt x="12326" y="2285"/>
                </a:lnTo>
                <a:lnTo>
                  <a:pt x="12326" y="2269"/>
                </a:lnTo>
                <a:lnTo>
                  <a:pt x="12326" y="2229"/>
                </a:lnTo>
                <a:lnTo>
                  <a:pt x="12325" y="2173"/>
                </a:lnTo>
                <a:lnTo>
                  <a:pt x="12325" y="2107"/>
                </a:lnTo>
                <a:lnTo>
                  <a:pt x="12325" y="2043"/>
                </a:lnTo>
                <a:lnTo>
                  <a:pt x="12325" y="1985"/>
                </a:lnTo>
                <a:lnTo>
                  <a:pt x="12325" y="1945"/>
                </a:lnTo>
                <a:lnTo>
                  <a:pt x="12325" y="1930"/>
                </a:lnTo>
                <a:close/>
                <a:moveTo>
                  <a:pt x="12337" y="299"/>
                </a:moveTo>
                <a:lnTo>
                  <a:pt x="12335" y="296"/>
                </a:lnTo>
                <a:lnTo>
                  <a:pt x="12335" y="288"/>
                </a:lnTo>
                <a:lnTo>
                  <a:pt x="12335" y="284"/>
                </a:lnTo>
                <a:lnTo>
                  <a:pt x="12337" y="280"/>
                </a:lnTo>
                <a:lnTo>
                  <a:pt x="12339" y="275"/>
                </a:lnTo>
                <a:lnTo>
                  <a:pt x="12343" y="271"/>
                </a:lnTo>
                <a:lnTo>
                  <a:pt x="12347" y="268"/>
                </a:lnTo>
                <a:lnTo>
                  <a:pt x="12353" y="265"/>
                </a:lnTo>
                <a:lnTo>
                  <a:pt x="12362" y="263"/>
                </a:lnTo>
                <a:lnTo>
                  <a:pt x="12371" y="263"/>
                </a:lnTo>
                <a:lnTo>
                  <a:pt x="12388" y="263"/>
                </a:lnTo>
                <a:lnTo>
                  <a:pt x="12414" y="263"/>
                </a:lnTo>
                <a:lnTo>
                  <a:pt x="12446" y="263"/>
                </a:lnTo>
                <a:lnTo>
                  <a:pt x="12482" y="263"/>
                </a:lnTo>
                <a:lnTo>
                  <a:pt x="12519" y="263"/>
                </a:lnTo>
                <a:lnTo>
                  <a:pt x="12556" y="263"/>
                </a:lnTo>
                <a:lnTo>
                  <a:pt x="12590" y="263"/>
                </a:lnTo>
                <a:lnTo>
                  <a:pt x="12617" y="263"/>
                </a:lnTo>
                <a:lnTo>
                  <a:pt x="12625" y="263"/>
                </a:lnTo>
                <a:lnTo>
                  <a:pt x="12631" y="264"/>
                </a:lnTo>
                <a:lnTo>
                  <a:pt x="12637" y="266"/>
                </a:lnTo>
                <a:lnTo>
                  <a:pt x="12643" y="268"/>
                </a:lnTo>
                <a:lnTo>
                  <a:pt x="12652" y="274"/>
                </a:lnTo>
                <a:lnTo>
                  <a:pt x="12659" y="281"/>
                </a:lnTo>
                <a:lnTo>
                  <a:pt x="12669" y="293"/>
                </a:lnTo>
                <a:lnTo>
                  <a:pt x="12672" y="300"/>
                </a:lnTo>
                <a:lnTo>
                  <a:pt x="12679" y="317"/>
                </a:lnTo>
                <a:lnTo>
                  <a:pt x="12695" y="362"/>
                </a:lnTo>
                <a:lnTo>
                  <a:pt x="12720" y="427"/>
                </a:lnTo>
                <a:lnTo>
                  <a:pt x="12748" y="500"/>
                </a:lnTo>
                <a:lnTo>
                  <a:pt x="12777" y="574"/>
                </a:lnTo>
                <a:lnTo>
                  <a:pt x="12801" y="638"/>
                </a:lnTo>
                <a:lnTo>
                  <a:pt x="12818" y="683"/>
                </a:lnTo>
                <a:lnTo>
                  <a:pt x="12825" y="700"/>
                </a:lnTo>
                <a:lnTo>
                  <a:pt x="12827" y="706"/>
                </a:lnTo>
                <a:lnTo>
                  <a:pt x="12828" y="716"/>
                </a:lnTo>
                <a:lnTo>
                  <a:pt x="12828" y="722"/>
                </a:lnTo>
                <a:lnTo>
                  <a:pt x="12827" y="726"/>
                </a:lnTo>
                <a:lnTo>
                  <a:pt x="12825" y="731"/>
                </a:lnTo>
                <a:lnTo>
                  <a:pt x="12820" y="735"/>
                </a:lnTo>
                <a:lnTo>
                  <a:pt x="12815" y="740"/>
                </a:lnTo>
                <a:lnTo>
                  <a:pt x="12809" y="742"/>
                </a:lnTo>
                <a:lnTo>
                  <a:pt x="12800" y="744"/>
                </a:lnTo>
                <a:lnTo>
                  <a:pt x="12791" y="745"/>
                </a:lnTo>
                <a:lnTo>
                  <a:pt x="12770" y="745"/>
                </a:lnTo>
                <a:lnTo>
                  <a:pt x="12737" y="745"/>
                </a:lnTo>
                <a:lnTo>
                  <a:pt x="12695" y="745"/>
                </a:lnTo>
                <a:lnTo>
                  <a:pt x="12652" y="745"/>
                </a:lnTo>
                <a:lnTo>
                  <a:pt x="12610" y="745"/>
                </a:lnTo>
                <a:lnTo>
                  <a:pt x="12574" y="745"/>
                </a:lnTo>
                <a:lnTo>
                  <a:pt x="12548" y="745"/>
                </a:lnTo>
                <a:lnTo>
                  <a:pt x="12539" y="745"/>
                </a:lnTo>
                <a:lnTo>
                  <a:pt x="12533" y="744"/>
                </a:lnTo>
                <a:lnTo>
                  <a:pt x="12527" y="743"/>
                </a:lnTo>
                <a:lnTo>
                  <a:pt x="12521" y="741"/>
                </a:lnTo>
                <a:lnTo>
                  <a:pt x="12514" y="737"/>
                </a:lnTo>
                <a:lnTo>
                  <a:pt x="12509" y="734"/>
                </a:lnTo>
                <a:lnTo>
                  <a:pt x="12504" y="729"/>
                </a:lnTo>
                <a:lnTo>
                  <a:pt x="12500" y="724"/>
                </a:lnTo>
                <a:lnTo>
                  <a:pt x="12496" y="717"/>
                </a:lnTo>
                <a:lnTo>
                  <a:pt x="12489" y="698"/>
                </a:lnTo>
                <a:lnTo>
                  <a:pt x="12471" y="651"/>
                </a:lnTo>
                <a:lnTo>
                  <a:pt x="12445" y="584"/>
                </a:lnTo>
                <a:lnTo>
                  <a:pt x="12416" y="506"/>
                </a:lnTo>
                <a:lnTo>
                  <a:pt x="12387" y="430"/>
                </a:lnTo>
                <a:lnTo>
                  <a:pt x="12362" y="363"/>
                </a:lnTo>
                <a:lnTo>
                  <a:pt x="12344" y="317"/>
                </a:lnTo>
                <a:lnTo>
                  <a:pt x="12337" y="299"/>
                </a:lnTo>
                <a:close/>
                <a:moveTo>
                  <a:pt x="15547" y="784"/>
                </a:moveTo>
                <a:lnTo>
                  <a:pt x="15547" y="762"/>
                </a:lnTo>
                <a:lnTo>
                  <a:pt x="15547" y="702"/>
                </a:lnTo>
                <a:lnTo>
                  <a:pt x="15547" y="619"/>
                </a:lnTo>
                <a:lnTo>
                  <a:pt x="15547" y="523"/>
                </a:lnTo>
                <a:lnTo>
                  <a:pt x="15547" y="428"/>
                </a:lnTo>
                <a:lnTo>
                  <a:pt x="15547" y="344"/>
                </a:lnTo>
                <a:lnTo>
                  <a:pt x="15547" y="285"/>
                </a:lnTo>
                <a:lnTo>
                  <a:pt x="15547" y="263"/>
                </a:lnTo>
                <a:lnTo>
                  <a:pt x="15559" y="263"/>
                </a:lnTo>
                <a:lnTo>
                  <a:pt x="15594" y="263"/>
                </a:lnTo>
                <a:lnTo>
                  <a:pt x="15642" y="263"/>
                </a:lnTo>
                <a:lnTo>
                  <a:pt x="15698" y="263"/>
                </a:lnTo>
                <a:lnTo>
                  <a:pt x="15754" y="263"/>
                </a:lnTo>
                <a:lnTo>
                  <a:pt x="15802" y="263"/>
                </a:lnTo>
                <a:lnTo>
                  <a:pt x="15837" y="263"/>
                </a:lnTo>
                <a:lnTo>
                  <a:pt x="15849" y="263"/>
                </a:lnTo>
                <a:lnTo>
                  <a:pt x="15849" y="274"/>
                </a:lnTo>
                <a:lnTo>
                  <a:pt x="15849" y="306"/>
                </a:lnTo>
                <a:lnTo>
                  <a:pt x="15849" y="352"/>
                </a:lnTo>
                <a:lnTo>
                  <a:pt x="15849" y="403"/>
                </a:lnTo>
                <a:lnTo>
                  <a:pt x="15849" y="455"/>
                </a:lnTo>
                <a:lnTo>
                  <a:pt x="15849" y="499"/>
                </a:lnTo>
                <a:lnTo>
                  <a:pt x="15849" y="531"/>
                </a:lnTo>
                <a:lnTo>
                  <a:pt x="15849" y="542"/>
                </a:lnTo>
                <a:lnTo>
                  <a:pt x="15860" y="542"/>
                </a:lnTo>
                <a:lnTo>
                  <a:pt x="15887" y="542"/>
                </a:lnTo>
                <a:lnTo>
                  <a:pt x="15924" y="542"/>
                </a:lnTo>
                <a:lnTo>
                  <a:pt x="15967" y="542"/>
                </a:lnTo>
                <a:lnTo>
                  <a:pt x="16009" y="542"/>
                </a:lnTo>
                <a:lnTo>
                  <a:pt x="16046" y="542"/>
                </a:lnTo>
                <a:lnTo>
                  <a:pt x="16073" y="542"/>
                </a:lnTo>
                <a:lnTo>
                  <a:pt x="16083" y="542"/>
                </a:lnTo>
                <a:lnTo>
                  <a:pt x="16083" y="526"/>
                </a:lnTo>
                <a:lnTo>
                  <a:pt x="16083" y="481"/>
                </a:lnTo>
                <a:lnTo>
                  <a:pt x="16083" y="416"/>
                </a:lnTo>
                <a:lnTo>
                  <a:pt x="16083" y="343"/>
                </a:lnTo>
                <a:lnTo>
                  <a:pt x="16083" y="270"/>
                </a:lnTo>
                <a:lnTo>
                  <a:pt x="16083" y="207"/>
                </a:lnTo>
                <a:lnTo>
                  <a:pt x="16083" y="161"/>
                </a:lnTo>
                <a:lnTo>
                  <a:pt x="16083" y="144"/>
                </a:lnTo>
                <a:lnTo>
                  <a:pt x="16096" y="144"/>
                </a:lnTo>
                <a:lnTo>
                  <a:pt x="16130" y="144"/>
                </a:lnTo>
                <a:lnTo>
                  <a:pt x="16179" y="144"/>
                </a:lnTo>
                <a:lnTo>
                  <a:pt x="16234" y="144"/>
                </a:lnTo>
                <a:lnTo>
                  <a:pt x="16289" y="144"/>
                </a:lnTo>
                <a:lnTo>
                  <a:pt x="16338" y="144"/>
                </a:lnTo>
                <a:lnTo>
                  <a:pt x="16371" y="144"/>
                </a:lnTo>
                <a:lnTo>
                  <a:pt x="16384" y="144"/>
                </a:lnTo>
                <a:lnTo>
                  <a:pt x="16384" y="161"/>
                </a:lnTo>
                <a:lnTo>
                  <a:pt x="16384" y="207"/>
                </a:lnTo>
                <a:lnTo>
                  <a:pt x="16384" y="270"/>
                </a:lnTo>
                <a:lnTo>
                  <a:pt x="16384" y="343"/>
                </a:lnTo>
                <a:lnTo>
                  <a:pt x="16384" y="416"/>
                </a:lnTo>
                <a:lnTo>
                  <a:pt x="16384" y="481"/>
                </a:lnTo>
                <a:lnTo>
                  <a:pt x="16384" y="526"/>
                </a:lnTo>
                <a:lnTo>
                  <a:pt x="16384" y="542"/>
                </a:lnTo>
                <a:lnTo>
                  <a:pt x="16392" y="542"/>
                </a:lnTo>
                <a:lnTo>
                  <a:pt x="16412" y="542"/>
                </a:lnTo>
                <a:lnTo>
                  <a:pt x="16439" y="542"/>
                </a:lnTo>
                <a:lnTo>
                  <a:pt x="16471" y="542"/>
                </a:lnTo>
                <a:lnTo>
                  <a:pt x="16503" y="542"/>
                </a:lnTo>
                <a:lnTo>
                  <a:pt x="16531" y="542"/>
                </a:lnTo>
                <a:lnTo>
                  <a:pt x="16550" y="542"/>
                </a:lnTo>
                <a:lnTo>
                  <a:pt x="16558" y="542"/>
                </a:lnTo>
                <a:lnTo>
                  <a:pt x="16567" y="542"/>
                </a:lnTo>
                <a:lnTo>
                  <a:pt x="16585" y="539"/>
                </a:lnTo>
                <a:lnTo>
                  <a:pt x="16596" y="536"/>
                </a:lnTo>
                <a:lnTo>
                  <a:pt x="16605" y="532"/>
                </a:lnTo>
                <a:lnTo>
                  <a:pt x="16611" y="530"/>
                </a:lnTo>
                <a:lnTo>
                  <a:pt x="16615" y="527"/>
                </a:lnTo>
                <a:lnTo>
                  <a:pt x="16619" y="522"/>
                </a:lnTo>
                <a:lnTo>
                  <a:pt x="16622" y="519"/>
                </a:lnTo>
                <a:lnTo>
                  <a:pt x="16627" y="513"/>
                </a:lnTo>
                <a:lnTo>
                  <a:pt x="16631" y="506"/>
                </a:lnTo>
                <a:lnTo>
                  <a:pt x="16633" y="500"/>
                </a:lnTo>
                <a:lnTo>
                  <a:pt x="16635" y="494"/>
                </a:lnTo>
                <a:lnTo>
                  <a:pt x="16637" y="482"/>
                </a:lnTo>
                <a:lnTo>
                  <a:pt x="16637" y="471"/>
                </a:lnTo>
                <a:lnTo>
                  <a:pt x="16638" y="463"/>
                </a:lnTo>
                <a:lnTo>
                  <a:pt x="16638" y="439"/>
                </a:lnTo>
                <a:lnTo>
                  <a:pt x="16638" y="406"/>
                </a:lnTo>
                <a:lnTo>
                  <a:pt x="16638" y="367"/>
                </a:lnTo>
                <a:lnTo>
                  <a:pt x="16638" y="328"/>
                </a:lnTo>
                <a:lnTo>
                  <a:pt x="16638" y="296"/>
                </a:lnTo>
                <a:lnTo>
                  <a:pt x="16638" y="271"/>
                </a:lnTo>
                <a:lnTo>
                  <a:pt x="16638" y="263"/>
                </a:lnTo>
                <a:lnTo>
                  <a:pt x="16651" y="263"/>
                </a:lnTo>
                <a:lnTo>
                  <a:pt x="16685" y="263"/>
                </a:lnTo>
                <a:lnTo>
                  <a:pt x="16734" y="263"/>
                </a:lnTo>
                <a:lnTo>
                  <a:pt x="16789" y="263"/>
                </a:lnTo>
                <a:lnTo>
                  <a:pt x="16845" y="263"/>
                </a:lnTo>
                <a:lnTo>
                  <a:pt x="16892" y="263"/>
                </a:lnTo>
                <a:lnTo>
                  <a:pt x="16927" y="263"/>
                </a:lnTo>
                <a:lnTo>
                  <a:pt x="16940" y="263"/>
                </a:lnTo>
                <a:lnTo>
                  <a:pt x="16940" y="275"/>
                </a:lnTo>
                <a:lnTo>
                  <a:pt x="16940" y="310"/>
                </a:lnTo>
                <a:lnTo>
                  <a:pt x="16940" y="359"/>
                </a:lnTo>
                <a:lnTo>
                  <a:pt x="16940" y="415"/>
                </a:lnTo>
                <a:lnTo>
                  <a:pt x="16940" y="471"/>
                </a:lnTo>
                <a:lnTo>
                  <a:pt x="16940" y="520"/>
                </a:lnTo>
                <a:lnTo>
                  <a:pt x="16940" y="554"/>
                </a:lnTo>
                <a:lnTo>
                  <a:pt x="16940" y="568"/>
                </a:lnTo>
                <a:lnTo>
                  <a:pt x="16940" y="571"/>
                </a:lnTo>
                <a:lnTo>
                  <a:pt x="16939" y="583"/>
                </a:lnTo>
                <a:lnTo>
                  <a:pt x="16940" y="587"/>
                </a:lnTo>
                <a:lnTo>
                  <a:pt x="16939" y="598"/>
                </a:lnTo>
                <a:lnTo>
                  <a:pt x="16938" y="615"/>
                </a:lnTo>
                <a:lnTo>
                  <a:pt x="16935" y="636"/>
                </a:lnTo>
                <a:lnTo>
                  <a:pt x="16933" y="646"/>
                </a:lnTo>
                <a:lnTo>
                  <a:pt x="16929" y="659"/>
                </a:lnTo>
                <a:lnTo>
                  <a:pt x="16925" y="671"/>
                </a:lnTo>
                <a:lnTo>
                  <a:pt x="16921" y="682"/>
                </a:lnTo>
                <a:lnTo>
                  <a:pt x="16915" y="695"/>
                </a:lnTo>
                <a:lnTo>
                  <a:pt x="16908" y="707"/>
                </a:lnTo>
                <a:lnTo>
                  <a:pt x="16900" y="717"/>
                </a:lnTo>
                <a:lnTo>
                  <a:pt x="16890" y="728"/>
                </a:lnTo>
                <a:lnTo>
                  <a:pt x="16888" y="730"/>
                </a:lnTo>
                <a:lnTo>
                  <a:pt x="16883" y="736"/>
                </a:lnTo>
                <a:lnTo>
                  <a:pt x="16871" y="746"/>
                </a:lnTo>
                <a:lnTo>
                  <a:pt x="16855" y="755"/>
                </a:lnTo>
                <a:lnTo>
                  <a:pt x="16846" y="761"/>
                </a:lnTo>
                <a:lnTo>
                  <a:pt x="16834" y="766"/>
                </a:lnTo>
                <a:lnTo>
                  <a:pt x="16821" y="771"/>
                </a:lnTo>
                <a:lnTo>
                  <a:pt x="16808" y="776"/>
                </a:lnTo>
                <a:lnTo>
                  <a:pt x="16792" y="779"/>
                </a:lnTo>
                <a:lnTo>
                  <a:pt x="16775" y="782"/>
                </a:lnTo>
                <a:lnTo>
                  <a:pt x="16757" y="783"/>
                </a:lnTo>
                <a:lnTo>
                  <a:pt x="16736" y="784"/>
                </a:lnTo>
                <a:lnTo>
                  <a:pt x="16721" y="784"/>
                </a:lnTo>
                <a:lnTo>
                  <a:pt x="16683" y="784"/>
                </a:lnTo>
                <a:lnTo>
                  <a:pt x="16622" y="784"/>
                </a:lnTo>
                <a:lnTo>
                  <a:pt x="16546" y="784"/>
                </a:lnTo>
                <a:lnTo>
                  <a:pt x="16456" y="784"/>
                </a:lnTo>
                <a:lnTo>
                  <a:pt x="16356" y="784"/>
                </a:lnTo>
                <a:lnTo>
                  <a:pt x="16249" y="784"/>
                </a:lnTo>
                <a:lnTo>
                  <a:pt x="16137" y="784"/>
                </a:lnTo>
                <a:lnTo>
                  <a:pt x="16027" y="784"/>
                </a:lnTo>
                <a:lnTo>
                  <a:pt x="15920" y="784"/>
                </a:lnTo>
                <a:lnTo>
                  <a:pt x="15821" y="784"/>
                </a:lnTo>
                <a:lnTo>
                  <a:pt x="15731" y="784"/>
                </a:lnTo>
                <a:lnTo>
                  <a:pt x="15656" y="784"/>
                </a:lnTo>
                <a:lnTo>
                  <a:pt x="15598" y="784"/>
                </a:lnTo>
                <a:lnTo>
                  <a:pt x="15559" y="784"/>
                </a:lnTo>
                <a:lnTo>
                  <a:pt x="15547" y="784"/>
                </a:lnTo>
                <a:close/>
                <a:moveTo>
                  <a:pt x="15547" y="2264"/>
                </a:moveTo>
                <a:lnTo>
                  <a:pt x="15547" y="2254"/>
                </a:lnTo>
                <a:lnTo>
                  <a:pt x="15547" y="2223"/>
                </a:lnTo>
                <a:lnTo>
                  <a:pt x="15547" y="2174"/>
                </a:lnTo>
                <a:lnTo>
                  <a:pt x="15547" y="2112"/>
                </a:lnTo>
                <a:lnTo>
                  <a:pt x="15547" y="2038"/>
                </a:lnTo>
                <a:lnTo>
                  <a:pt x="15547" y="1956"/>
                </a:lnTo>
                <a:lnTo>
                  <a:pt x="15547" y="1867"/>
                </a:lnTo>
                <a:lnTo>
                  <a:pt x="15547" y="1777"/>
                </a:lnTo>
                <a:lnTo>
                  <a:pt x="15547" y="1686"/>
                </a:lnTo>
                <a:lnTo>
                  <a:pt x="15547" y="1597"/>
                </a:lnTo>
                <a:lnTo>
                  <a:pt x="15547" y="1515"/>
                </a:lnTo>
                <a:lnTo>
                  <a:pt x="15547" y="1441"/>
                </a:lnTo>
                <a:lnTo>
                  <a:pt x="15547" y="1378"/>
                </a:lnTo>
                <a:lnTo>
                  <a:pt x="15547" y="1331"/>
                </a:lnTo>
                <a:lnTo>
                  <a:pt x="15547" y="1299"/>
                </a:lnTo>
                <a:lnTo>
                  <a:pt x="15547" y="1288"/>
                </a:lnTo>
                <a:lnTo>
                  <a:pt x="15568" y="1288"/>
                </a:lnTo>
                <a:lnTo>
                  <a:pt x="15623" y="1288"/>
                </a:lnTo>
                <a:lnTo>
                  <a:pt x="15702" y="1288"/>
                </a:lnTo>
                <a:lnTo>
                  <a:pt x="15792" y="1288"/>
                </a:lnTo>
                <a:lnTo>
                  <a:pt x="15883" y="1288"/>
                </a:lnTo>
                <a:lnTo>
                  <a:pt x="15962" y="1288"/>
                </a:lnTo>
                <a:lnTo>
                  <a:pt x="16018" y="1288"/>
                </a:lnTo>
                <a:lnTo>
                  <a:pt x="16039" y="1288"/>
                </a:lnTo>
                <a:lnTo>
                  <a:pt x="16045" y="1265"/>
                </a:lnTo>
                <a:lnTo>
                  <a:pt x="16059" y="1213"/>
                </a:lnTo>
                <a:lnTo>
                  <a:pt x="16074" y="1161"/>
                </a:lnTo>
                <a:lnTo>
                  <a:pt x="16080" y="1137"/>
                </a:lnTo>
                <a:lnTo>
                  <a:pt x="16057" y="1137"/>
                </a:lnTo>
                <a:lnTo>
                  <a:pt x="15996" y="1137"/>
                </a:lnTo>
                <a:lnTo>
                  <a:pt x="15909" y="1137"/>
                </a:lnTo>
                <a:lnTo>
                  <a:pt x="15809" y="1137"/>
                </a:lnTo>
                <a:lnTo>
                  <a:pt x="15709" y="1137"/>
                </a:lnTo>
                <a:lnTo>
                  <a:pt x="15622" y="1137"/>
                </a:lnTo>
                <a:lnTo>
                  <a:pt x="15560" y="1137"/>
                </a:lnTo>
                <a:lnTo>
                  <a:pt x="15537" y="1137"/>
                </a:lnTo>
                <a:lnTo>
                  <a:pt x="15540" y="1126"/>
                </a:lnTo>
                <a:lnTo>
                  <a:pt x="15548" y="1099"/>
                </a:lnTo>
                <a:lnTo>
                  <a:pt x="15558" y="1061"/>
                </a:lnTo>
                <a:lnTo>
                  <a:pt x="15570" y="1015"/>
                </a:lnTo>
                <a:lnTo>
                  <a:pt x="15583" y="970"/>
                </a:lnTo>
                <a:lnTo>
                  <a:pt x="15593" y="932"/>
                </a:lnTo>
                <a:lnTo>
                  <a:pt x="15601" y="905"/>
                </a:lnTo>
                <a:lnTo>
                  <a:pt x="15604" y="894"/>
                </a:lnTo>
                <a:lnTo>
                  <a:pt x="15619" y="894"/>
                </a:lnTo>
                <a:lnTo>
                  <a:pt x="15661" y="894"/>
                </a:lnTo>
                <a:lnTo>
                  <a:pt x="15727" y="894"/>
                </a:lnTo>
                <a:lnTo>
                  <a:pt x="15812" y="894"/>
                </a:lnTo>
                <a:lnTo>
                  <a:pt x="15913" y="894"/>
                </a:lnTo>
                <a:lnTo>
                  <a:pt x="16026" y="894"/>
                </a:lnTo>
                <a:lnTo>
                  <a:pt x="16147" y="894"/>
                </a:lnTo>
                <a:lnTo>
                  <a:pt x="16272" y="894"/>
                </a:lnTo>
                <a:lnTo>
                  <a:pt x="16397" y="894"/>
                </a:lnTo>
                <a:lnTo>
                  <a:pt x="16518" y="894"/>
                </a:lnTo>
                <a:lnTo>
                  <a:pt x="16630" y="894"/>
                </a:lnTo>
                <a:lnTo>
                  <a:pt x="16731" y="894"/>
                </a:lnTo>
                <a:lnTo>
                  <a:pt x="16816" y="894"/>
                </a:lnTo>
                <a:lnTo>
                  <a:pt x="16883" y="894"/>
                </a:lnTo>
                <a:lnTo>
                  <a:pt x="16925" y="894"/>
                </a:lnTo>
                <a:lnTo>
                  <a:pt x="16940" y="894"/>
                </a:lnTo>
                <a:lnTo>
                  <a:pt x="16940" y="905"/>
                </a:lnTo>
                <a:lnTo>
                  <a:pt x="16940" y="932"/>
                </a:lnTo>
                <a:lnTo>
                  <a:pt x="16940" y="970"/>
                </a:lnTo>
                <a:lnTo>
                  <a:pt x="16940" y="1015"/>
                </a:lnTo>
                <a:lnTo>
                  <a:pt x="16940" y="1061"/>
                </a:lnTo>
                <a:lnTo>
                  <a:pt x="16940" y="1099"/>
                </a:lnTo>
                <a:lnTo>
                  <a:pt x="16940" y="1126"/>
                </a:lnTo>
                <a:lnTo>
                  <a:pt x="16940" y="1137"/>
                </a:lnTo>
                <a:lnTo>
                  <a:pt x="16916" y="1137"/>
                </a:lnTo>
                <a:lnTo>
                  <a:pt x="16853" y="1137"/>
                </a:lnTo>
                <a:lnTo>
                  <a:pt x="16764" y="1137"/>
                </a:lnTo>
                <a:lnTo>
                  <a:pt x="16663" y="1137"/>
                </a:lnTo>
                <a:lnTo>
                  <a:pt x="16560" y="1137"/>
                </a:lnTo>
                <a:lnTo>
                  <a:pt x="16471" y="1137"/>
                </a:lnTo>
                <a:lnTo>
                  <a:pt x="16409" y="1137"/>
                </a:lnTo>
                <a:lnTo>
                  <a:pt x="16385" y="1137"/>
                </a:lnTo>
                <a:lnTo>
                  <a:pt x="16378" y="1161"/>
                </a:lnTo>
                <a:lnTo>
                  <a:pt x="16363" y="1213"/>
                </a:lnTo>
                <a:lnTo>
                  <a:pt x="16348" y="1265"/>
                </a:lnTo>
                <a:lnTo>
                  <a:pt x="16342" y="1288"/>
                </a:lnTo>
                <a:lnTo>
                  <a:pt x="16362" y="1288"/>
                </a:lnTo>
                <a:lnTo>
                  <a:pt x="16395" y="1288"/>
                </a:lnTo>
                <a:lnTo>
                  <a:pt x="16438" y="1288"/>
                </a:lnTo>
                <a:lnTo>
                  <a:pt x="16489" y="1288"/>
                </a:lnTo>
                <a:lnTo>
                  <a:pt x="16547" y="1288"/>
                </a:lnTo>
                <a:lnTo>
                  <a:pt x="16609" y="1288"/>
                </a:lnTo>
                <a:lnTo>
                  <a:pt x="16673" y="1288"/>
                </a:lnTo>
                <a:lnTo>
                  <a:pt x="16738" y="1288"/>
                </a:lnTo>
                <a:lnTo>
                  <a:pt x="16755" y="1288"/>
                </a:lnTo>
                <a:lnTo>
                  <a:pt x="16772" y="1290"/>
                </a:lnTo>
                <a:lnTo>
                  <a:pt x="16786" y="1293"/>
                </a:lnTo>
                <a:lnTo>
                  <a:pt x="16800" y="1295"/>
                </a:lnTo>
                <a:lnTo>
                  <a:pt x="16814" y="1299"/>
                </a:lnTo>
                <a:lnTo>
                  <a:pt x="16827" y="1303"/>
                </a:lnTo>
                <a:lnTo>
                  <a:pt x="16838" y="1307"/>
                </a:lnTo>
                <a:lnTo>
                  <a:pt x="16849" y="1313"/>
                </a:lnTo>
                <a:lnTo>
                  <a:pt x="16860" y="1319"/>
                </a:lnTo>
                <a:lnTo>
                  <a:pt x="16869" y="1325"/>
                </a:lnTo>
                <a:lnTo>
                  <a:pt x="16878" y="1332"/>
                </a:lnTo>
                <a:lnTo>
                  <a:pt x="16885" y="1339"/>
                </a:lnTo>
                <a:lnTo>
                  <a:pt x="16892" y="1347"/>
                </a:lnTo>
                <a:lnTo>
                  <a:pt x="16899" y="1354"/>
                </a:lnTo>
                <a:lnTo>
                  <a:pt x="16905" y="1361"/>
                </a:lnTo>
                <a:lnTo>
                  <a:pt x="16910" y="1369"/>
                </a:lnTo>
                <a:lnTo>
                  <a:pt x="16919" y="1385"/>
                </a:lnTo>
                <a:lnTo>
                  <a:pt x="16926" y="1401"/>
                </a:lnTo>
                <a:lnTo>
                  <a:pt x="16932" y="1414"/>
                </a:lnTo>
                <a:lnTo>
                  <a:pt x="16935" y="1428"/>
                </a:lnTo>
                <a:lnTo>
                  <a:pt x="16939" y="1452"/>
                </a:lnTo>
                <a:lnTo>
                  <a:pt x="16940" y="1464"/>
                </a:lnTo>
                <a:lnTo>
                  <a:pt x="16940" y="1491"/>
                </a:lnTo>
                <a:lnTo>
                  <a:pt x="16940" y="1560"/>
                </a:lnTo>
                <a:lnTo>
                  <a:pt x="16940" y="1656"/>
                </a:lnTo>
                <a:lnTo>
                  <a:pt x="16940" y="1768"/>
                </a:lnTo>
                <a:lnTo>
                  <a:pt x="16940" y="1880"/>
                </a:lnTo>
                <a:lnTo>
                  <a:pt x="16940" y="1977"/>
                </a:lnTo>
                <a:lnTo>
                  <a:pt x="16940" y="2046"/>
                </a:lnTo>
                <a:lnTo>
                  <a:pt x="16940" y="2072"/>
                </a:lnTo>
                <a:lnTo>
                  <a:pt x="16939" y="2096"/>
                </a:lnTo>
                <a:lnTo>
                  <a:pt x="16937" y="2117"/>
                </a:lnTo>
                <a:lnTo>
                  <a:pt x="16933" y="2137"/>
                </a:lnTo>
                <a:lnTo>
                  <a:pt x="16926" y="2156"/>
                </a:lnTo>
                <a:lnTo>
                  <a:pt x="16923" y="2166"/>
                </a:lnTo>
                <a:lnTo>
                  <a:pt x="16919" y="2174"/>
                </a:lnTo>
                <a:lnTo>
                  <a:pt x="16915" y="2181"/>
                </a:lnTo>
                <a:lnTo>
                  <a:pt x="16910" y="2190"/>
                </a:lnTo>
                <a:lnTo>
                  <a:pt x="16905" y="2197"/>
                </a:lnTo>
                <a:lnTo>
                  <a:pt x="16899" y="2204"/>
                </a:lnTo>
                <a:lnTo>
                  <a:pt x="16893" y="2211"/>
                </a:lnTo>
                <a:lnTo>
                  <a:pt x="16887" y="2216"/>
                </a:lnTo>
                <a:lnTo>
                  <a:pt x="16880" y="2223"/>
                </a:lnTo>
                <a:lnTo>
                  <a:pt x="16872" y="2228"/>
                </a:lnTo>
                <a:lnTo>
                  <a:pt x="16865" y="2233"/>
                </a:lnTo>
                <a:lnTo>
                  <a:pt x="16856" y="2238"/>
                </a:lnTo>
                <a:lnTo>
                  <a:pt x="16839" y="2246"/>
                </a:lnTo>
                <a:lnTo>
                  <a:pt x="16820" y="2254"/>
                </a:lnTo>
                <a:lnTo>
                  <a:pt x="16799" y="2259"/>
                </a:lnTo>
                <a:lnTo>
                  <a:pt x="16777" y="2262"/>
                </a:lnTo>
                <a:lnTo>
                  <a:pt x="16754" y="2264"/>
                </a:lnTo>
                <a:lnTo>
                  <a:pt x="16728" y="2265"/>
                </a:lnTo>
                <a:lnTo>
                  <a:pt x="16681" y="2265"/>
                </a:lnTo>
                <a:lnTo>
                  <a:pt x="16648" y="2265"/>
                </a:lnTo>
                <a:lnTo>
                  <a:pt x="16631" y="2265"/>
                </a:lnTo>
                <a:lnTo>
                  <a:pt x="16624" y="2265"/>
                </a:lnTo>
                <a:lnTo>
                  <a:pt x="16622" y="2256"/>
                </a:lnTo>
                <a:lnTo>
                  <a:pt x="16615" y="2230"/>
                </a:lnTo>
                <a:lnTo>
                  <a:pt x="16604" y="2195"/>
                </a:lnTo>
                <a:lnTo>
                  <a:pt x="16593" y="2154"/>
                </a:lnTo>
                <a:lnTo>
                  <a:pt x="16581" y="2113"/>
                </a:lnTo>
                <a:lnTo>
                  <a:pt x="16572" y="2078"/>
                </a:lnTo>
                <a:lnTo>
                  <a:pt x="16564" y="2052"/>
                </a:lnTo>
                <a:lnTo>
                  <a:pt x="16561" y="2043"/>
                </a:lnTo>
                <a:lnTo>
                  <a:pt x="16568" y="2042"/>
                </a:lnTo>
                <a:lnTo>
                  <a:pt x="16582" y="2041"/>
                </a:lnTo>
                <a:lnTo>
                  <a:pt x="16597" y="2040"/>
                </a:lnTo>
                <a:lnTo>
                  <a:pt x="16603" y="2038"/>
                </a:lnTo>
                <a:lnTo>
                  <a:pt x="16611" y="2037"/>
                </a:lnTo>
                <a:lnTo>
                  <a:pt x="16616" y="2035"/>
                </a:lnTo>
                <a:lnTo>
                  <a:pt x="16621" y="2032"/>
                </a:lnTo>
                <a:lnTo>
                  <a:pt x="16626" y="2029"/>
                </a:lnTo>
                <a:lnTo>
                  <a:pt x="16629" y="2025"/>
                </a:lnTo>
                <a:lnTo>
                  <a:pt x="16632" y="2020"/>
                </a:lnTo>
                <a:lnTo>
                  <a:pt x="16634" y="2016"/>
                </a:lnTo>
                <a:lnTo>
                  <a:pt x="16635" y="2011"/>
                </a:lnTo>
                <a:lnTo>
                  <a:pt x="16638" y="1994"/>
                </a:lnTo>
                <a:lnTo>
                  <a:pt x="16638" y="1987"/>
                </a:lnTo>
                <a:lnTo>
                  <a:pt x="16638" y="1966"/>
                </a:lnTo>
                <a:lnTo>
                  <a:pt x="16638" y="1914"/>
                </a:lnTo>
                <a:lnTo>
                  <a:pt x="16638" y="1841"/>
                </a:lnTo>
                <a:lnTo>
                  <a:pt x="16638" y="1758"/>
                </a:lnTo>
                <a:lnTo>
                  <a:pt x="16638" y="1673"/>
                </a:lnTo>
                <a:lnTo>
                  <a:pt x="16638" y="1600"/>
                </a:lnTo>
                <a:lnTo>
                  <a:pt x="16638" y="1548"/>
                </a:lnTo>
                <a:lnTo>
                  <a:pt x="16638" y="1529"/>
                </a:lnTo>
                <a:lnTo>
                  <a:pt x="16620" y="1529"/>
                </a:lnTo>
                <a:lnTo>
                  <a:pt x="16581" y="1529"/>
                </a:lnTo>
                <a:lnTo>
                  <a:pt x="16542" y="1529"/>
                </a:lnTo>
                <a:lnTo>
                  <a:pt x="16524" y="1529"/>
                </a:lnTo>
                <a:lnTo>
                  <a:pt x="16524" y="1557"/>
                </a:lnTo>
                <a:lnTo>
                  <a:pt x="16524" y="1633"/>
                </a:lnTo>
                <a:lnTo>
                  <a:pt x="16524" y="1739"/>
                </a:lnTo>
                <a:lnTo>
                  <a:pt x="16524" y="1860"/>
                </a:lnTo>
                <a:lnTo>
                  <a:pt x="16524" y="1982"/>
                </a:lnTo>
                <a:lnTo>
                  <a:pt x="16524" y="2089"/>
                </a:lnTo>
                <a:lnTo>
                  <a:pt x="16524" y="2165"/>
                </a:lnTo>
                <a:lnTo>
                  <a:pt x="16524" y="2192"/>
                </a:lnTo>
                <a:lnTo>
                  <a:pt x="16514" y="2192"/>
                </a:lnTo>
                <a:lnTo>
                  <a:pt x="16488" y="2192"/>
                </a:lnTo>
                <a:lnTo>
                  <a:pt x="16450" y="2193"/>
                </a:lnTo>
                <a:lnTo>
                  <a:pt x="16406" y="2193"/>
                </a:lnTo>
                <a:lnTo>
                  <a:pt x="16364" y="2193"/>
                </a:lnTo>
                <a:lnTo>
                  <a:pt x="16326" y="2193"/>
                </a:lnTo>
                <a:lnTo>
                  <a:pt x="16299" y="2193"/>
                </a:lnTo>
                <a:lnTo>
                  <a:pt x="16290" y="2193"/>
                </a:lnTo>
                <a:lnTo>
                  <a:pt x="16290" y="2165"/>
                </a:lnTo>
                <a:lnTo>
                  <a:pt x="16290" y="2089"/>
                </a:lnTo>
                <a:lnTo>
                  <a:pt x="16290" y="1982"/>
                </a:lnTo>
                <a:lnTo>
                  <a:pt x="16290" y="1860"/>
                </a:lnTo>
                <a:lnTo>
                  <a:pt x="16290" y="1739"/>
                </a:lnTo>
                <a:lnTo>
                  <a:pt x="16290" y="1633"/>
                </a:lnTo>
                <a:lnTo>
                  <a:pt x="16290" y="1557"/>
                </a:lnTo>
                <a:lnTo>
                  <a:pt x="16290" y="1529"/>
                </a:lnTo>
                <a:lnTo>
                  <a:pt x="16273" y="1529"/>
                </a:lnTo>
                <a:lnTo>
                  <a:pt x="16237" y="1529"/>
                </a:lnTo>
                <a:lnTo>
                  <a:pt x="16201" y="1529"/>
                </a:lnTo>
                <a:lnTo>
                  <a:pt x="16184" y="1529"/>
                </a:lnTo>
                <a:lnTo>
                  <a:pt x="16184" y="1557"/>
                </a:lnTo>
                <a:lnTo>
                  <a:pt x="16184" y="1633"/>
                </a:lnTo>
                <a:lnTo>
                  <a:pt x="16184" y="1739"/>
                </a:lnTo>
                <a:lnTo>
                  <a:pt x="16184" y="1860"/>
                </a:lnTo>
                <a:lnTo>
                  <a:pt x="16184" y="1982"/>
                </a:lnTo>
                <a:lnTo>
                  <a:pt x="16184" y="2089"/>
                </a:lnTo>
                <a:lnTo>
                  <a:pt x="16184" y="2165"/>
                </a:lnTo>
                <a:lnTo>
                  <a:pt x="16184" y="2193"/>
                </a:lnTo>
                <a:lnTo>
                  <a:pt x="16175" y="2193"/>
                </a:lnTo>
                <a:lnTo>
                  <a:pt x="16149" y="2193"/>
                </a:lnTo>
                <a:lnTo>
                  <a:pt x="16113" y="2193"/>
                </a:lnTo>
                <a:lnTo>
                  <a:pt x="16072" y="2193"/>
                </a:lnTo>
                <a:lnTo>
                  <a:pt x="16029" y="2193"/>
                </a:lnTo>
                <a:lnTo>
                  <a:pt x="15993" y="2193"/>
                </a:lnTo>
                <a:lnTo>
                  <a:pt x="15968" y="2193"/>
                </a:lnTo>
                <a:lnTo>
                  <a:pt x="15959" y="2193"/>
                </a:lnTo>
                <a:lnTo>
                  <a:pt x="15959" y="2165"/>
                </a:lnTo>
                <a:lnTo>
                  <a:pt x="15959" y="2089"/>
                </a:lnTo>
                <a:lnTo>
                  <a:pt x="15959" y="1982"/>
                </a:lnTo>
                <a:lnTo>
                  <a:pt x="15959" y="1860"/>
                </a:lnTo>
                <a:lnTo>
                  <a:pt x="15959" y="1739"/>
                </a:lnTo>
                <a:lnTo>
                  <a:pt x="15959" y="1633"/>
                </a:lnTo>
                <a:lnTo>
                  <a:pt x="15959" y="1557"/>
                </a:lnTo>
                <a:lnTo>
                  <a:pt x="15959" y="1529"/>
                </a:lnTo>
                <a:lnTo>
                  <a:pt x="15942" y="1529"/>
                </a:lnTo>
                <a:lnTo>
                  <a:pt x="15903" y="1529"/>
                </a:lnTo>
                <a:lnTo>
                  <a:pt x="15865" y="1529"/>
                </a:lnTo>
                <a:lnTo>
                  <a:pt x="15848" y="1529"/>
                </a:lnTo>
                <a:lnTo>
                  <a:pt x="15848" y="1560"/>
                </a:lnTo>
                <a:lnTo>
                  <a:pt x="15848" y="1643"/>
                </a:lnTo>
                <a:lnTo>
                  <a:pt x="15848" y="1761"/>
                </a:lnTo>
                <a:lnTo>
                  <a:pt x="15848" y="1896"/>
                </a:lnTo>
                <a:lnTo>
                  <a:pt x="15848" y="2031"/>
                </a:lnTo>
                <a:lnTo>
                  <a:pt x="15848" y="2150"/>
                </a:lnTo>
                <a:lnTo>
                  <a:pt x="15848" y="2232"/>
                </a:lnTo>
                <a:lnTo>
                  <a:pt x="15848" y="2264"/>
                </a:lnTo>
                <a:lnTo>
                  <a:pt x="15836" y="2264"/>
                </a:lnTo>
                <a:lnTo>
                  <a:pt x="15801" y="2264"/>
                </a:lnTo>
                <a:lnTo>
                  <a:pt x="15753" y="2264"/>
                </a:lnTo>
                <a:lnTo>
                  <a:pt x="15697" y="2264"/>
                </a:lnTo>
                <a:lnTo>
                  <a:pt x="15642" y="2264"/>
                </a:lnTo>
                <a:lnTo>
                  <a:pt x="15593" y="2264"/>
                </a:lnTo>
                <a:lnTo>
                  <a:pt x="15559" y="2264"/>
                </a:lnTo>
                <a:lnTo>
                  <a:pt x="15547" y="2264"/>
                </a:lnTo>
                <a:close/>
                <a:moveTo>
                  <a:pt x="14738" y="1137"/>
                </a:moveTo>
                <a:lnTo>
                  <a:pt x="14738" y="1126"/>
                </a:lnTo>
                <a:lnTo>
                  <a:pt x="14738" y="1099"/>
                </a:lnTo>
                <a:lnTo>
                  <a:pt x="14738" y="1059"/>
                </a:lnTo>
                <a:lnTo>
                  <a:pt x="14738" y="1015"/>
                </a:lnTo>
                <a:lnTo>
                  <a:pt x="14738" y="970"/>
                </a:lnTo>
                <a:lnTo>
                  <a:pt x="14738" y="931"/>
                </a:lnTo>
                <a:lnTo>
                  <a:pt x="14738" y="904"/>
                </a:lnTo>
                <a:lnTo>
                  <a:pt x="14738" y="894"/>
                </a:lnTo>
                <a:lnTo>
                  <a:pt x="14746" y="894"/>
                </a:lnTo>
                <a:lnTo>
                  <a:pt x="14771" y="894"/>
                </a:lnTo>
                <a:lnTo>
                  <a:pt x="14805" y="894"/>
                </a:lnTo>
                <a:lnTo>
                  <a:pt x="14844" y="894"/>
                </a:lnTo>
                <a:lnTo>
                  <a:pt x="14883" y="894"/>
                </a:lnTo>
                <a:lnTo>
                  <a:pt x="14917" y="894"/>
                </a:lnTo>
                <a:lnTo>
                  <a:pt x="14941" y="894"/>
                </a:lnTo>
                <a:lnTo>
                  <a:pt x="14950" y="894"/>
                </a:lnTo>
                <a:lnTo>
                  <a:pt x="14950" y="877"/>
                </a:lnTo>
                <a:lnTo>
                  <a:pt x="14950" y="833"/>
                </a:lnTo>
                <a:lnTo>
                  <a:pt x="14950" y="770"/>
                </a:lnTo>
                <a:lnTo>
                  <a:pt x="14950" y="698"/>
                </a:lnTo>
                <a:lnTo>
                  <a:pt x="14950" y="626"/>
                </a:lnTo>
                <a:lnTo>
                  <a:pt x="14950" y="564"/>
                </a:lnTo>
                <a:lnTo>
                  <a:pt x="14950" y="519"/>
                </a:lnTo>
                <a:lnTo>
                  <a:pt x="14950" y="502"/>
                </a:lnTo>
                <a:lnTo>
                  <a:pt x="14941" y="502"/>
                </a:lnTo>
                <a:lnTo>
                  <a:pt x="14917" y="502"/>
                </a:lnTo>
                <a:lnTo>
                  <a:pt x="14883" y="502"/>
                </a:lnTo>
                <a:lnTo>
                  <a:pt x="14844" y="502"/>
                </a:lnTo>
                <a:lnTo>
                  <a:pt x="14805" y="502"/>
                </a:lnTo>
                <a:lnTo>
                  <a:pt x="14771" y="502"/>
                </a:lnTo>
                <a:lnTo>
                  <a:pt x="14747" y="502"/>
                </a:lnTo>
                <a:lnTo>
                  <a:pt x="14738" y="502"/>
                </a:lnTo>
                <a:lnTo>
                  <a:pt x="14738" y="493"/>
                </a:lnTo>
                <a:lnTo>
                  <a:pt x="14738" y="465"/>
                </a:lnTo>
                <a:lnTo>
                  <a:pt x="14738" y="427"/>
                </a:lnTo>
                <a:lnTo>
                  <a:pt x="14738" y="382"/>
                </a:lnTo>
                <a:lnTo>
                  <a:pt x="14738" y="338"/>
                </a:lnTo>
                <a:lnTo>
                  <a:pt x="14738" y="300"/>
                </a:lnTo>
                <a:lnTo>
                  <a:pt x="14738" y="272"/>
                </a:lnTo>
                <a:lnTo>
                  <a:pt x="14738" y="262"/>
                </a:lnTo>
                <a:lnTo>
                  <a:pt x="14769" y="262"/>
                </a:lnTo>
                <a:lnTo>
                  <a:pt x="14851" y="262"/>
                </a:lnTo>
                <a:lnTo>
                  <a:pt x="14968" y="262"/>
                </a:lnTo>
                <a:lnTo>
                  <a:pt x="15101" y="262"/>
                </a:lnTo>
                <a:lnTo>
                  <a:pt x="15233" y="262"/>
                </a:lnTo>
                <a:lnTo>
                  <a:pt x="15350" y="262"/>
                </a:lnTo>
                <a:lnTo>
                  <a:pt x="15432" y="262"/>
                </a:lnTo>
                <a:lnTo>
                  <a:pt x="15463" y="262"/>
                </a:lnTo>
                <a:lnTo>
                  <a:pt x="15463" y="272"/>
                </a:lnTo>
                <a:lnTo>
                  <a:pt x="15463" y="300"/>
                </a:lnTo>
                <a:lnTo>
                  <a:pt x="15463" y="338"/>
                </a:lnTo>
                <a:lnTo>
                  <a:pt x="15463" y="382"/>
                </a:lnTo>
                <a:lnTo>
                  <a:pt x="15463" y="427"/>
                </a:lnTo>
                <a:lnTo>
                  <a:pt x="15463" y="465"/>
                </a:lnTo>
                <a:lnTo>
                  <a:pt x="15463" y="493"/>
                </a:lnTo>
                <a:lnTo>
                  <a:pt x="15463" y="502"/>
                </a:lnTo>
                <a:lnTo>
                  <a:pt x="15455" y="502"/>
                </a:lnTo>
                <a:lnTo>
                  <a:pt x="15430" y="502"/>
                </a:lnTo>
                <a:lnTo>
                  <a:pt x="15396" y="502"/>
                </a:lnTo>
                <a:lnTo>
                  <a:pt x="15358" y="502"/>
                </a:lnTo>
                <a:lnTo>
                  <a:pt x="15319" y="502"/>
                </a:lnTo>
                <a:lnTo>
                  <a:pt x="15285" y="502"/>
                </a:lnTo>
                <a:lnTo>
                  <a:pt x="15262" y="502"/>
                </a:lnTo>
                <a:lnTo>
                  <a:pt x="15252" y="502"/>
                </a:lnTo>
                <a:lnTo>
                  <a:pt x="15252" y="519"/>
                </a:lnTo>
                <a:lnTo>
                  <a:pt x="15252" y="564"/>
                </a:lnTo>
                <a:lnTo>
                  <a:pt x="15252" y="626"/>
                </a:lnTo>
                <a:lnTo>
                  <a:pt x="15252" y="698"/>
                </a:lnTo>
                <a:lnTo>
                  <a:pt x="15252" y="770"/>
                </a:lnTo>
                <a:lnTo>
                  <a:pt x="15252" y="833"/>
                </a:lnTo>
                <a:lnTo>
                  <a:pt x="15252" y="877"/>
                </a:lnTo>
                <a:lnTo>
                  <a:pt x="15252" y="894"/>
                </a:lnTo>
                <a:lnTo>
                  <a:pt x="15262" y="894"/>
                </a:lnTo>
                <a:lnTo>
                  <a:pt x="15285" y="894"/>
                </a:lnTo>
                <a:lnTo>
                  <a:pt x="15319" y="894"/>
                </a:lnTo>
                <a:lnTo>
                  <a:pt x="15358" y="894"/>
                </a:lnTo>
                <a:lnTo>
                  <a:pt x="15396" y="894"/>
                </a:lnTo>
                <a:lnTo>
                  <a:pt x="15430" y="894"/>
                </a:lnTo>
                <a:lnTo>
                  <a:pt x="15455" y="894"/>
                </a:lnTo>
                <a:lnTo>
                  <a:pt x="15463" y="894"/>
                </a:lnTo>
                <a:lnTo>
                  <a:pt x="15461" y="904"/>
                </a:lnTo>
                <a:lnTo>
                  <a:pt x="15454" y="931"/>
                </a:lnTo>
                <a:lnTo>
                  <a:pt x="15442" y="970"/>
                </a:lnTo>
                <a:lnTo>
                  <a:pt x="15430" y="1015"/>
                </a:lnTo>
                <a:lnTo>
                  <a:pt x="15418" y="1059"/>
                </a:lnTo>
                <a:lnTo>
                  <a:pt x="15407" y="1099"/>
                </a:lnTo>
                <a:lnTo>
                  <a:pt x="15400" y="1126"/>
                </a:lnTo>
                <a:lnTo>
                  <a:pt x="15397" y="1137"/>
                </a:lnTo>
                <a:lnTo>
                  <a:pt x="15374" y="1137"/>
                </a:lnTo>
                <a:lnTo>
                  <a:pt x="15324" y="1137"/>
                </a:lnTo>
                <a:lnTo>
                  <a:pt x="15275" y="1137"/>
                </a:lnTo>
                <a:lnTo>
                  <a:pt x="15252" y="1137"/>
                </a:lnTo>
                <a:lnTo>
                  <a:pt x="15252" y="1166"/>
                </a:lnTo>
                <a:lnTo>
                  <a:pt x="15252" y="1244"/>
                </a:lnTo>
                <a:lnTo>
                  <a:pt x="15252" y="1354"/>
                </a:lnTo>
                <a:lnTo>
                  <a:pt x="15252" y="1480"/>
                </a:lnTo>
                <a:lnTo>
                  <a:pt x="15252" y="1607"/>
                </a:lnTo>
                <a:lnTo>
                  <a:pt x="15252" y="1717"/>
                </a:lnTo>
                <a:lnTo>
                  <a:pt x="15252" y="1795"/>
                </a:lnTo>
                <a:lnTo>
                  <a:pt x="15252" y="1824"/>
                </a:lnTo>
                <a:lnTo>
                  <a:pt x="15261" y="1821"/>
                </a:lnTo>
                <a:lnTo>
                  <a:pt x="15282" y="1812"/>
                </a:lnTo>
                <a:lnTo>
                  <a:pt x="15313" y="1799"/>
                </a:lnTo>
                <a:lnTo>
                  <a:pt x="15349" y="1785"/>
                </a:lnTo>
                <a:lnTo>
                  <a:pt x="15384" y="1770"/>
                </a:lnTo>
                <a:lnTo>
                  <a:pt x="15414" y="1758"/>
                </a:lnTo>
                <a:lnTo>
                  <a:pt x="15436" y="1749"/>
                </a:lnTo>
                <a:lnTo>
                  <a:pt x="15444" y="1745"/>
                </a:lnTo>
                <a:lnTo>
                  <a:pt x="15445" y="1755"/>
                </a:lnTo>
                <a:lnTo>
                  <a:pt x="15447" y="1777"/>
                </a:lnTo>
                <a:lnTo>
                  <a:pt x="15450" y="1809"/>
                </a:lnTo>
                <a:lnTo>
                  <a:pt x="15455" y="1846"/>
                </a:lnTo>
                <a:lnTo>
                  <a:pt x="15459" y="1882"/>
                </a:lnTo>
                <a:lnTo>
                  <a:pt x="15462" y="1913"/>
                </a:lnTo>
                <a:lnTo>
                  <a:pt x="15464" y="1937"/>
                </a:lnTo>
                <a:lnTo>
                  <a:pt x="15465" y="1945"/>
                </a:lnTo>
                <a:lnTo>
                  <a:pt x="15436" y="1970"/>
                </a:lnTo>
                <a:lnTo>
                  <a:pt x="15406" y="1993"/>
                </a:lnTo>
                <a:lnTo>
                  <a:pt x="15376" y="2015"/>
                </a:lnTo>
                <a:lnTo>
                  <a:pt x="15347" y="2036"/>
                </a:lnTo>
                <a:lnTo>
                  <a:pt x="15317" y="2055"/>
                </a:lnTo>
                <a:lnTo>
                  <a:pt x="15287" y="2074"/>
                </a:lnTo>
                <a:lnTo>
                  <a:pt x="15258" y="2092"/>
                </a:lnTo>
                <a:lnTo>
                  <a:pt x="15228" y="2108"/>
                </a:lnTo>
                <a:lnTo>
                  <a:pt x="15199" y="2124"/>
                </a:lnTo>
                <a:lnTo>
                  <a:pt x="15171" y="2139"/>
                </a:lnTo>
                <a:lnTo>
                  <a:pt x="15143" y="2153"/>
                </a:lnTo>
                <a:lnTo>
                  <a:pt x="15116" y="2166"/>
                </a:lnTo>
                <a:lnTo>
                  <a:pt x="15063" y="2189"/>
                </a:lnTo>
                <a:lnTo>
                  <a:pt x="15013" y="2208"/>
                </a:lnTo>
                <a:lnTo>
                  <a:pt x="14966" y="2225"/>
                </a:lnTo>
                <a:lnTo>
                  <a:pt x="14925" y="2239"/>
                </a:lnTo>
                <a:lnTo>
                  <a:pt x="14888" y="2249"/>
                </a:lnTo>
                <a:lnTo>
                  <a:pt x="14856" y="2258"/>
                </a:lnTo>
                <a:lnTo>
                  <a:pt x="14812" y="2268"/>
                </a:lnTo>
                <a:lnTo>
                  <a:pt x="14796" y="2272"/>
                </a:lnTo>
                <a:lnTo>
                  <a:pt x="14793" y="2257"/>
                </a:lnTo>
                <a:lnTo>
                  <a:pt x="14783" y="2218"/>
                </a:lnTo>
                <a:lnTo>
                  <a:pt x="14771" y="2161"/>
                </a:lnTo>
                <a:lnTo>
                  <a:pt x="14756" y="2098"/>
                </a:lnTo>
                <a:lnTo>
                  <a:pt x="14741" y="2034"/>
                </a:lnTo>
                <a:lnTo>
                  <a:pt x="14728" y="1978"/>
                </a:lnTo>
                <a:lnTo>
                  <a:pt x="14719" y="1939"/>
                </a:lnTo>
                <a:lnTo>
                  <a:pt x="14716" y="1924"/>
                </a:lnTo>
                <a:lnTo>
                  <a:pt x="14724" y="1923"/>
                </a:lnTo>
                <a:lnTo>
                  <a:pt x="14747" y="1920"/>
                </a:lnTo>
                <a:lnTo>
                  <a:pt x="14780" y="1914"/>
                </a:lnTo>
                <a:lnTo>
                  <a:pt x="14819" y="1909"/>
                </a:lnTo>
                <a:lnTo>
                  <a:pt x="14861" y="1903"/>
                </a:lnTo>
                <a:lnTo>
                  <a:pt x="14899" y="1896"/>
                </a:lnTo>
                <a:lnTo>
                  <a:pt x="14929" y="1892"/>
                </a:lnTo>
                <a:lnTo>
                  <a:pt x="14950" y="1888"/>
                </a:lnTo>
                <a:lnTo>
                  <a:pt x="14950" y="1880"/>
                </a:lnTo>
                <a:lnTo>
                  <a:pt x="14950" y="1856"/>
                </a:lnTo>
                <a:lnTo>
                  <a:pt x="14950" y="1819"/>
                </a:lnTo>
                <a:lnTo>
                  <a:pt x="14950" y="1770"/>
                </a:lnTo>
                <a:lnTo>
                  <a:pt x="14950" y="1714"/>
                </a:lnTo>
                <a:lnTo>
                  <a:pt x="14950" y="1651"/>
                </a:lnTo>
                <a:lnTo>
                  <a:pt x="14950" y="1583"/>
                </a:lnTo>
                <a:lnTo>
                  <a:pt x="14950" y="1512"/>
                </a:lnTo>
                <a:lnTo>
                  <a:pt x="14950" y="1442"/>
                </a:lnTo>
                <a:lnTo>
                  <a:pt x="14950" y="1374"/>
                </a:lnTo>
                <a:lnTo>
                  <a:pt x="14950" y="1311"/>
                </a:lnTo>
                <a:lnTo>
                  <a:pt x="14950" y="1254"/>
                </a:lnTo>
                <a:lnTo>
                  <a:pt x="14950" y="1206"/>
                </a:lnTo>
                <a:lnTo>
                  <a:pt x="14950" y="1169"/>
                </a:lnTo>
                <a:lnTo>
                  <a:pt x="14950" y="1145"/>
                </a:lnTo>
                <a:lnTo>
                  <a:pt x="14950" y="1137"/>
                </a:lnTo>
                <a:lnTo>
                  <a:pt x="14941" y="1137"/>
                </a:lnTo>
                <a:lnTo>
                  <a:pt x="14917" y="1137"/>
                </a:lnTo>
                <a:lnTo>
                  <a:pt x="14883" y="1137"/>
                </a:lnTo>
                <a:lnTo>
                  <a:pt x="14844" y="1137"/>
                </a:lnTo>
                <a:lnTo>
                  <a:pt x="14805" y="1137"/>
                </a:lnTo>
                <a:lnTo>
                  <a:pt x="14771" y="1137"/>
                </a:lnTo>
                <a:lnTo>
                  <a:pt x="14746" y="1137"/>
                </a:lnTo>
                <a:lnTo>
                  <a:pt x="14738" y="1137"/>
                </a:lnTo>
                <a:close/>
                <a:moveTo>
                  <a:pt x="2783" y="2264"/>
                </a:moveTo>
                <a:lnTo>
                  <a:pt x="2806" y="2264"/>
                </a:lnTo>
                <a:lnTo>
                  <a:pt x="2863" y="2264"/>
                </a:lnTo>
                <a:lnTo>
                  <a:pt x="2943" y="2264"/>
                </a:lnTo>
                <a:lnTo>
                  <a:pt x="3035" y="2264"/>
                </a:lnTo>
                <a:lnTo>
                  <a:pt x="3128" y="2264"/>
                </a:lnTo>
                <a:lnTo>
                  <a:pt x="3208" y="2264"/>
                </a:lnTo>
                <a:lnTo>
                  <a:pt x="3265" y="2264"/>
                </a:lnTo>
                <a:lnTo>
                  <a:pt x="3287" y="2264"/>
                </a:lnTo>
                <a:lnTo>
                  <a:pt x="3287" y="2246"/>
                </a:lnTo>
                <a:lnTo>
                  <a:pt x="3287" y="2194"/>
                </a:lnTo>
                <a:lnTo>
                  <a:pt x="3287" y="2114"/>
                </a:lnTo>
                <a:lnTo>
                  <a:pt x="3287" y="2010"/>
                </a:lnTo>
                <a:lnTo>
                  <a:pt x="3287" y="1886"/>
                </a:lnTo>
                <a:lnTo>
                  <a:pt x="3287" y="1748"/>
                </a:lnTo>
                <a:lnTo>
                  <a:pt x="3287" y="1601"/>
                </a:lnTo>
                <a:lnTo>
                  <a:pt x="3287" y="1448"/>
                </a:lnTo>
                <a:lnTo>
                  <a:pt x="3287" y="1297"/>
                </a:lnTo>
                <a:lnTo>
                  <a:pt x="3287" y="1148"/>
                </a:lnTo>
                <a:lnTo>
                  <a:pt x="3287" y="1011"/>
                </a:lnTo>
                <a:lnTo>
                  <a:pt x="3287" y="888"/>
                </a:lnTo>
                <a:lnTo>
                  <a:pt x="3287" y="783"/>
                </a:lnTo>
                <a:lnTo>
                  <a:pt x="3287" y="702"/>
                </a:lnTo>
                <a:lnTo>
                  <a:pt x="3287" y="651"/>
                </a:lnTo>
                <a:lnTo>
                  <a:pt x="3287" y="633"/>
                </a:lnTo>
                <a:lnTo>
                  <a:pt x="3265" y="633"/>
                </a:lnTo>
                <a:lnTo>
                  <a:pt x="3208" y="633"/>
                </a:lnTo>
                <a:lnTo>
                  <a:pt x="3128" y="633"/>
                </a:lnTo>
                <a:lnTo>
                  <a:pt x="3035" y="633"/>
                </a:lnTo>
                <a:lnTo>
                  <a:pt x="2943" y="633"/>
                </a:lnTo>
                <a:lnTo>
                  <a:pt x="2863" y="633"/>
                </a:lnTo>
                <a:lnTo>
                  <a:pt x="2806" y="633"/>
                </a:lnTo>
                <a:lnTo>
                  <a:pt x="2783" y="633"/>
                </a:lnTo>
                <a:lnTo>
                  <a:pt x="2783" y="651"/>
                </a:lnTo>
                <a:lnTo>
                  <a:pt x="2783" y="702"/>
                </a:lnTo>
                <a:lnTo>
                  <a:pt x="2783" y="783"/>
                </a:lnTo>
                <a:lnTo>
                  <a:pt x="2783" y="888"/>
                </a:lnTo>
                <a:lnTo>
                  <a:pt x="2783" y="1011"/>
                </a:lnTo>
                <a:lnTo>
                  <a:pt x="2783" y="1148"/>
                </a:lnTo>
                <a:lnTo>
                  <a:pt x="2783" y="1297"/>
                </a:lnTo>
                <a:lnTo>
                  <a:pt x="2783" y="1448"/>
                </a:lnTo>
                <a:lnTo>
                  <a:pt x="2783" y="1601"/>
                </a:lnTo>
                <a:lnTo>
                  <a:pt x="2783" y="1748"/>
                </a:lnTo>
                <a:lnTo>
                  <a:pt x="2783" y="1886"/>
                </a:lnTo>
                <a:lnTo>
                  <a:pt x="2783" y="2010"/>
                </a:lnTo>
                <a:lnTo>
                  <a:pt x="2783" y="2114"/>
                </a:lnTo>
                <a:lnTo>
                  <a:pt x="2783" y="2194"/>
                </a:lnTo>
                <a:lnTo>
                  <a:pt x="2783" y="2246"/>
                </a:lnTo>
                <a:lnTo>
                  <a:pt x="2783" y="2264"/>
                </a:lnTo>
                <a:close/>
                <a:moveTo>
                  <a:pt x="9817" y="679"/>
                </a:moveTo>
                <a:lnTo>
                  <a:pt x="9801" y="671"/>
                </a:lnTo>
                <a:lnTo>
                  <a:pt x="9785" y="664"/>
                </a:lnTo>
                <a:lnTo>
                  <a:pt x="9769" y="658"/>
                </a:lnTo>
                <a:lnTo>
                  <a:pt x="9752" y="653"/>
                </a:lnTo>
                <a:lnTo>
                  <a:pt x="9720" y="644"/>
                </a:lnTo>
                <a:lnTo>
                  <a:pt x="9691" y="639"/>
                </a:lnTo>
                <a:lnTo>
                  <a:pt x="9664" y="636"/>
                </a:lnTo>
                <a:lnTo>
                  <a:pt x="9643" y="634"/>
                </a:lnTo>
                <a:lnTo>
                  <a:pt x="9629" y="633"/>
                </a:lnTo>
                <a:lnTo>
                  <a:pt x="9624" y="633"/>
                </a:lnTo>
                <a:lnTo>
                  <a:pt x="9615" y="633"/>
                </a:lnTo>
                <a:lnTo>
                  <a:pt x="9586" y="633"/>
                </a:lnTo>
                <a:lnTo>
                  <a:pt x="9543" y="633"/>
                </a:lnTo>
                <a:lnTo>
                  <a:pt x="9485" y="633"/>
                </a:lnTo>
                <a:lnTo>
                  <a:pt x="9418" y="633"/>
                </a:lnTo>
                <a:lnTo>
                  <a:pt x="9342" y="633"/>
                </a:lnTo>
                <a:lnTo>
                  <a:pt x="9262" y="633"/>
                </a:lnTo>
                <a:lnTo>
                  <a:pt x="9179" y="633"/>
                </a:lnTo>
                <a:lnTo>
                  <a:pt x="9096" y="633"/>
                </a:lnTo>
                <a:lnTo>
                  <a:pt x="9015" y="633"/>
                </a:lnTo>
                <a:lnTo>
                  <a:pt x="8940" y="633"/>
                </a:lnTo>
                <a:lnTo>
                  <a:pt x="8872" y="633"/>
                </a:lnTo>
                <a:lnTo>
                  <a:pt x="8815" y="633"/>
                </a:lnTo>
                <a:lnTo>
                  <a:pt x="8772" y="633"/>
                </a:lnTo>
                <a:lnTo>
                  <a:pt x="8743" y="633"/>
                </a:lnTo>
                <a:lnTo>
                  <a:pt x="8734" y="633"/>
                </a:lnTo>
                <a:lnTo>
                  <a:pt x="8727" y="645"/>
                </a:lnTo>
                <a:lnTo>
                  <a:pt x="8709" y="680"/>
                </a:lnTo>
                <a:lnTo>
                  <a:pt x="8684" y="728"/>
                </a:lnTo>
                <a:lnTo>
                  <a:pt x="8655" y="784"/>
                </a:lnTo>
                <a:lnTo>
                  <a:pt x="8627" y="839"/>
                </a:lnTo>
                <a:lnTo>
                  <a:pt x="8601" y="888"/>
                </a:lnTo>
                <a:lnTo>
                  <a:pt x="8584" y="922"/>
                </a:lnTo>
                <a:lnTo>
                  <a:pt x="8577" y="936"/>
                </a:lnTo>
                <a:lnTo>
                  <a:pt x="8585" y="936"/>
                </a:lnTo>
                <a:lnTo>
                  <a:pt x="8611" y="936"/>
                </a:lnTo>
                <a:lnTo>
                  <a:pt x="8649" y="936"/>
                </a:lnTo>
                <a:lnTo>
                  <a:pt x="8699" y="936"/>
                </a:lnTo>
                <a:lnTo>
                  <a:pt x="8757" y="936"/>
                </a:lnTo>
                <a:lnTo>
                  <a:pt x="8823" y="936"/>
                </a:lnTo>
                <a:lnTo>
                  <a:pt x="8892" y="936"/>
                </a:lnTo>
                <a:lnTo>
                  <a:pt x="8964" y="936"/>
                </a:lnTo>
                <a:lnTo>
                  <a:pt x="9037" y="936"/>
                </a:lnTo>
                <a:lnTo>
                  <a:pt x="9107" y="936"/>
                </a:lnTo>
                <a:lnTo>
                  <a:pt x="9172" y="936"/>
                </a:lnTo>
                <a:lnTo>
                  <a:pt x="9231" y="936"/>
                </a:lnTo>
                <a:lnTo>
                  <a:pt x="9281" y="936"/>
                </a:lnTo>
                <a:lnTo>
                  <a:pt x="9319" y="936"/>
                </a:lnTo>
                <a:lnTo>
                  <a:pt x="9343" y="936"/>
                </a:lnTo>
                <a:lnTo>
                  <a:pt x="9352" y="936"/>
                </a:lnTo>
                <a:lnTo>
                  <a:pt x="9367" y="936"/>
                </a:lnTo>
                <a:lnTo>
                  <a:pt x="9379" y="937"/>
                </a:lnTo>
                <a:lnTo>
                  <a:pt x="9391" y="939"/>
                </a:lnTo>
                <a:lnTo>
                  <a:pt x="9403" y="941"/>
                </a:lnTo>
                <a:lnTo>
                  <a:pt x="9413" y="943"/>
                </a:lnTo>
                <a:lnTo>
                  <a:pt x="9423" y="946"/>
                </a:lnTo>
                <a:lnTo>
                  <a:pt x="9431" y="949"/>
                </a:lnTo>
                <a:lnTo>
                  <a:pt x="9439" y="954"/>
                </a:lnTo>
                <a:lnTo>
                  <a:pt x="9446" y="958"/>
                </a:lnTo>
                <a:lnTo>
                  <a:pt x="9453" y="962"/>
                </a:lnTo>
                <a:lnTo>
                  <a:pt x="9459" y="966"/>
                </a:lnTo>
                <a:lnTo>
                  <a:pt x="9464" y="972"/>
                </a:lnTo>
                <a:lnTo>
                  <a:pt x="9474" y="982"/>
                </a:lnTo>
                <a:lnTo>
                  <a:pt x="9482" y="993"/>
                </a:lnTo>
                <a:lnTo>
                  <a:pt x="9489" y="1004"/>
                </a:lnTo>
                <a:lnTo>
                  <a:pt x="9494" y="1015"/>
                </a:lnTo>
                <a:lnTo>
                  <a:pt x="9497" y="1027"/>
                </a:lnTo>
                <a:lnTo>
                  <a:pt x="9500" y="1037"/>
                </a:lnTo>
                <a:lnTo>
                  <a:pt x="9503" y="1056"/>
                </a:lnTo>
                <a:lnTo>
                  <a:pt x="9503" y="1069"/>
                </a:lnTo>
                <a:lnTo>
                  <a:pt x="9503" y="1080"/>
                </a:lnTo>
                <a:lnTo>
                  <a:pt x="9503" y="1108"/>
                </a:lnTo>
                <a:lnTo>
                  <a:pt x="9503" y="1152"/>
                </a:lnTo>
                <a:lnTo>
                  <a:pt x="9503" y="1209"/>
                </a:lnTo>
                <a:lnTo>
                  <a:pt x="9503" y="1277"/>
                </a:lnTo>
                <a:lnTo>
                  <a:pt x="9503" y="1353"/>
                </a:lnTo>
                <a:lnTo>
                  <a:pt x="9503" y="1433"/>
                </a:lnTo>
                <a:lnTo>
                  <a:pt x="9503" y="1517"/>
                </a:lnTo>
                <a:lnTo>
                  <a:pt x="9503" y="1600"/>
                </a:lnTo>
                <a:lnTo>
                  <a:pt x="9503" y="1681"/>
                </a:lnTo>
                <a:lnTo>
                  <a:pt x="9503" y="1757"/>
                </a:lnTo>
                <a:lnTo>
                  <a:pt x="9503" y="1824"/>
                </a:lnTo>
                <a:lnTo>
                  <a:pt x="9503" y="1882"/>
                </a:lnTo>
                <a:lnTo>
                  <a:pt x="9503" y="1926"/>
                </a:lnTo>
                <a:lnTo>
                  <a:pt x="9503" y="1955"/>
                </a:lnTo>
                <a:lnTo>
                  <a:pt x="9503" y="1964"/>
                </a:lnTo>
                <a:lnTo>
                  <a:pt x="9487" y="1964"/>
                </a:lnTo>
                <a:lnTo>
                  <a:pt x="9446" y="1964"/>
                </a:lnTo>
                <a:lnTo>
                  <a:pt x="9388" y="1964"/>
                </a:lnTo>
                <a:lnTo>
                  <a:pt x="9321" y="1964"/>
                </a:lnTo>
                <a:lnTo>
                  <a:pt x="9253" y="1964"/>
                </a:lnTo>
                <a:lnTo>
                  <a:pt x="9195" y="1964"/>
                </a:lnTo>
                <a:lnTo>
                  <a:pt x="9154" y="1964"/>
                </a:lnTo>
                <a:lnTo>
                  <a:pt x="9138" y="1964"/>
                </a:lnTo>
                <a:lnTo>
                  <a:pt x="9120" y="1963"/>
                </a:lnTo>
                <a:lnTo>
                  <a:pt x="9103" y="1962"/>
                </a:lnTo>
                <a:lnTo>
                  <a:pt x="9087" y="1960"/>
                </a:lnTo>
                <a:lnTo>
                  <a:pt x="9073" y="1956"/>
                </a:lnTo>
                <a:lnTo>
                  <a:pt x="9060" y="1953"/>
                </a:lnTo>
                <a:lnTo>
                  <a:pt x="9047" y="1947"/>
                </a:lnTo>
                <a:lnTo>
                  <a:pt x="9035" y="1942"/>
                </a:lnTo>
                <a:lnTo>
                  <a:pt x="9025" y="1936"/>
                </a:lnTo>
                <a:lnTo>
                  <a:pt x="9015" y="1929"/>
                </a:lnTo>
                <a:lnTo>
                  <a:pt x="9007" y="1922"/>
                </a:lnTo>
                <a:lnTo>
                  <a:pt x="8998" y="1914"/>
                </a:lnTo>
                <a:lnTo>
                  <a:pt x="8991" y="1906"/>
                </a:lnTo>
                <a:lnTo>
                  <a:pt x="8983" y="1898"/>
                </a:lnTo>
                <a:lnTo>
                  <a:pt x="8977" y="1889"/>
                </a:lnTo>
                <a:lnTo>
                  <a:pt x="8971" y="1880"/>
                </a:lnTo>
                <a:lnTo>
                  <a:pt x="8965" y="1870"/>
                </a:lnTo>
                <a:lnTo>
                  <a:pt x="8956" y="1851"/>
                </a:lnTo>
                <a:lnTo>
                  <a:pt x="8950" y="1831"/>
                </a:lnTo>
                <a:lnTo>
                  <a:pt x="8944" y="1812"/>
                </a:lnTo>
                <a:lnTo>
                  <a:pt x="8940" y="1793"/>
                </a:lnTo>
                <a:lnTo>
                  <a:pt x="8937" y="1775"/>
                </a:lnTo>
                <a:lnTo>
                  <a:pt x="8936" y="1759"/>
                </a:lnTo>
                <a:lnTo>
                  <a:pt x="8935" y="1745"/>
                </a:lnTo>
                <a:lnTo>
                  <a:pt x="8935" y="1734"/>
                </a:lnTo>
                <a:lnTo>
                  <a:pt x="8935" y="1727"/>
                </a:lnTo>
                <a:lnTo>
                  <a:pt x="8935" y="1721"/>
                </a:lnTo>
                <a:lnTo>
                  <a:pt x="8936" y="1705"/>
                </a:lnTo>
                <a:lnTo>
                  <a:pt x="8937" y="1690"/>
                </a:lnTo>
                <a:lnTo>
                  <a:pt x="8939" y="1675"/>
                </a:lnTo>
                <a:lnTo>
                  <a:pt x="8941" y="1661"/>
                </a:lnTo>
                <a:lnTo>
                  <a:pt x="8944" y="1649"/>
                </a:lnTo>
                <a:lnTo>
                  <a:pt x="8949" y="1637"/>
                </a:lnTo>
                <a:lnTo>
                  <a:pt x="8953" y="1624"/>
                </a:lnTo>
                <a:lnTo>
                  <a:pt x="8958" y="1614"/>
                </a:lnTo>
                <a:lnTo>
                  <a:pt x="8963" y="1603"/>
                </a:lnTo>
                <a:lnTo>
                  <a:pt x="8969" y="1592"/>
                </a:lnTo>
                <a:lnTo>
                  <a:pt x="8975" y="1583"/>
                </a:lnTo>
                <a:lnTo>
                  <a:pt x="8980" y="1574"/>
                </a:lnTo>
                <a:lnTo>
                  <a:pt x="8994" y="1557"/>
                </a:lnTo>
                <a:lnTo>
                  <a:pt x="9008" y="1543"/>
                </a:lnTo>
                <a:lnTo>
                  <a:pt x="9022" y="1530"/>
                </a:lnTo>
                <a:lnTo>
                  <a:pt x="9034" y="1519"/>
                </a:lnTo>
                <a:lnTo>
                  <a:pt x="9047" y="1511"/>
                </a:lnTo>
                <a:lnTo>
                  <a:pt x="9059" y="1503"/>
                </a:lnTo>
                <a:lnTo>
                  <a:pt x="9077" y="1494"/>
                </a:lnTo>
                <a:lnTo>
                  <a:pt x="9120" y="1472"/>
                </a:lnTo>
                <a:lnTo>
                  <a:pt x="9179" y="1440"/>
                </a:lnTo>
                <a:lnTo>
                  <a:pt x="9248" y="1405"/>
                </a:lnTo>
                <a:lnTo>
                  <a:pt x="9316" y="1369"/>
                </a:lnTo>
                <a:lnTo>
                  <a:pt x="9375" y="1338"/>
                </a:lnTo>
                <a:lnTo>
                  <a:pt x="9417" y="1317"/>
                </a:lnTo>
                <a:lnTo>
                  <a:pt x="9432" y="1308"/>
                </a:lnTo>
                <a:lnTo>
                  <a:pt x="9432" y="1301"/>
                </a:lnTo>
                <a:lnTo>
                  <a:pt x="9432" y="1282"/>
                </a:lnTo>
                <a:lnTo>
                  <a:pt x="9432" y="1255"/>
                </a:lnTo>
                <a:lnTo>
                  <a:pt x="9432" y="1225"/>
                </a:lnTo>
                <a:lnTo>
                  <a:pt x="9432" y="1194"/>
                </a:lnTo>
                <a:lnTo>
                  <a:pt x="9432" y="1168"/>
                </a:lnTo>
                <a:lnTo>
                  <a:pt x="9432" y="1148"/>
                </a:lnTo>
                <a:lnTo>
                  <a:pt x="9432" y="1141"/>
                </a:lnTo>
                <a:lnTo>
                  <a:pt x="9405" y="1145"/>
                </a:lnTo>
                <a:lnTo>
                  <a:pt x="9332" y="1156"/>
                </a:lnTo>
                <a:lnTo>
                  <a:pt x="9228" y="1171"/>
                </a:lnTo>
                <a:lnTo>
                  <a:pt x="9109" y="1188"/>
                </a:lnTo>
                <a:lnTo>
                  <a:pt x="8992" y="1205"/>
                </a:lnTo>
                <a:lnTo>
                  <a:pt x="8888" y="1219"/>
                </a:lnTo>
                <a:lnTo>
                  <a:pt x="8815" y="1229"/>
                </a:lnTo>
                <a:lnTo>
                  <a:pt x="8788" y="1233"/>
                </a:lnTo>
                <a:lnTo>
                  <a:pt x="8772" y="1235"/>
                </a:lnTo>
                <a:lnTo>
                  <a:pt x="8757" y="1239"/>
                </a:lnTo>
                <a:lnTo>
                  <a:pt x="8743" y="1242"/>
                </a:lnTo>
                <a:lnTo>
                  <a:pt x="8728" y="1246"/>
                </a:lnTo>
                <a:lnTo>
                  <a:pt x="8716" y="1250"/>
                </a:lnTo>
                <a:lnTo>
                  <a:pt x="8702" y="1254"/>
                </a:lnTo>
                <a:lnTo>
                  <a:pt x="8689" y="1260"/>
                </a:lnTo>
                <a:lnTo>
                  <a:pt x="8678" y="1266"/>
                </a:lnTo>
                <a:lnTo>
                  <a:pt x="8666" y="1272"/>
                </a:lnTo>
                <a:lnTo>
                  <a:pt x="8654" y="1279"/>
                </a:lnTo>
                <a:lnTo>
                  <a:pt x="8644" y="1286"/>
                </a:lnTo>
                <a:lnTo>
                  <a:pt x="8633" y="1294"/>
                </a:lnTo>
                <a:lnTo>
                  <a:pt x="8613" y="1308"/>
                </a:lnTo>
                <a:lnTo>
                  <a:pt x="8594" y="1326"/>
                </a:lnTo>
                <a:lnTo>
                  <a:pt x="8577" y="1344"/>
                </a:lnTo>
                <a:lnTo>
                  <a:pt x="8562" y="1364"/>
                </a:lnTo>
                <a:lnTo>
                  <a:pt x="8547" y="1384"/>
                </a:lnTo>
                <a:lnTo>
                  <a:pt x="8535" y="1404"/>
                </a:lnTo>
                <a:lnTo>
                  <a:pt x="8523" y="1425"/>
                </a:lnTo>
                <a:lnTo>
                  <a:pt x="8512" y="1446"/>
                </a:lnTo>
                <a:lnTo>
                  <a:pt x="8504" y="1467"/>
                </a:lnTo>
                <a:lnTo>
                  <a:pt x="8495" y="1489"/>
                </a:lnTo>
                <a:lnTo>
                  <a:pt x="8488" y="1510"/>
                </a:lnTo>
                <a:lnTo>
                  <a:pt x="8482" y="1530"/>
                </a:lnTo>
                <a:lnTo>
                  <a:pt x="8476" y="1551"/>
                </a:lnTo>
                <a:lnTo>
                  <a:pt x="8471" y="1571"/>
                </a:lnTo>
                <a:lnTo>
                  <a:pt x="8464" y="1608"/>
                </a:lnTo>
                <a:lnTo>
                  <a:pt x="8459" y="1643"/>
                </a:lnTo>
                <a:lnTo>
                  <a:pt x="8456" y="1673"/>
                </a:lnTo>
                <a:lnTo>
                  <a:pt x="8454" y="1696"/>
                </a:lnTo>
                <a:lnTo>
                  <a:pt x="8454" y="1713"/>
                </a:lnTo>
                <a:lnTo>
                  <a:pt x="8453" y="1722"/>
                </a:lnTo>
                <a:lnTo>
                  <a:pt x="8453" y="1723"/>
                </a:lnTo>
                <a:lnTo>
                  <a:pt x="8453" y="1725"/>
                </a:lnTo>
                <a:lnTo>
                  <a:pt x="8454" y="1770"/>
                </a:lnTo>
                <a:lnTo>
                  <a:pt x="8457" y="1814"/>
                </a:lnTo>
                <a:lnTo>
                  <a:pt x="8463" y="1855"/>
                </a:lnTo>
                <a:lnTo>
                  <a:pt x="8469" y="1893"/>
                </a:lnTo>
                <a:lnTo>
                  <a:pt x="8476" y="1929"/>
                </a:lnTo>
                <a:lnTo>
                  <a:pt x="8486" y="1963"/>
                </a:lnTo>
                <a:lnTo>
                  <a:pt x="8496" y="1995"/>
                </a:lnTo>
                <a:lnTo>
                  <a:pt x="8509" y="2025"/>
                </a:lnTo>
                <a:lnTo>
                  <a:pt x="8522" y="2051"/>
                </a:lnTo>
                <a:lnTo>
                  <a:pt x="8537" y="2077"/>
                </a:lnTo>
                <a:lnTo>
                  <a:pt x="8552" y="2100"/>
                </a:lnTo>
                <a:lnTo>
                  <a:pt x="8567" y="2121"/>
                </a:lnTo>
                <a:lnTo>
                  <a:pt x="8584" y="2140"/>
                </a:lnTo>
                <a:lnTo>
                  <a:pt x="8601" y="2158"/>
                </a:lnTo>
                <a:lnTo>
                  <a:pt x="8619" y="2174"/>
                </a:lnTo>
                <a:lnTo>
                  <a:pt x="8637" y="2188"/>
                </a:lnTo>
                <a:lnTo>
                  <a:pt x="8655" y="2201"/>
                </a:lnTo>
                <a:lnTo>
                  <a:pt x="8673" y="2212"/>
                </a:lnTo>
                <a:lnTo>
                  <a:pt x="8691" y="2222"/>
                </a:lnTo>
                <a:lnTo>
                  <a:pt x="8709" y="2230"/>
                </a:lnTo>
                <a:lnTo>
                  <a:pt x="8727" y="2238"/>
                </a:lnTo>
                <a:lnTo>
                  <a:pt x="8744" y="2244"/>
                </a:lnTo>
                <a:lnTo>
                  <a:pt x="8760" y="2249"/>
                </a:lnTo>
                <a:lnTo>
                  <a:pt x="8776" y="2254"/>
                </a:lnTo>
                <a:lnTo>
                  <a:pt x="8805" y="2259"/>
                </a:lnTo>
                <a:lnTo>
                  <a:pt x="8829" y="2263"/>
                </a:lnTo>
                <a:lnTo>
                  <a:pt x="8848" y="2264"/>
                </a:lnTo>
                <a:lnTo>
                  <a:pt x="8862" y="2265"/>
                </a:lnTo>
                <a:lnTo>
                  <a:pt x="8866" y="2264"/>
                </a:lnTo>
                <a:lnTo>
                  <a:pt x="8867" y="2264"/>
                </a:lnTo>
                <a:lnTo>
                  <a:pt x="8880" y="2264"/>
                </a:lnTo>
                <a:lnTo>
                  <a:pt x="8916" y="2264"/>
                </a:lnTo>
                <a:lnTo>
                  <a:pt x="8972" y="2264"/>
                </a:lnTo>
                <a:lnTo>
                  <a:pt x="9044" y="2264"/>
                </a:lnTo>
                <a:lnTo>
                  <a:pt x="9130" y="2264"/>
                </a:lnTo>
                <a:lnTo>
                  <a:pt x="9225" y="2264"/>
                </a:lnTo>
                <a:lnTo>
                  <a:pt x="9327" y="2264"/>
                </a:lnTo>
                <a:lnTo>
                  <a:pt x="9432" y="2264"/>
                </a:lnTo>
                <a:lnTo>
                  <a:pt x="9537" y="2264"/>
                </a:lnTo>
                <a:lnTo>
                  <a:pt x="9640" y="2264"/>
                </a:lnTo>
                <a:lnTo>
                  <a:pt x="9735" y="2264"/>
                </a:lnTo>
                <a:lnTo>
                  <a:pt x="9820" y="2264"/>
                </a:lnTo>
                <a:lnTo>
                  <a:pt x="9893" y="2264"/>
                </a:lnTo>
                <a:lnTo>
                  <a:pt x="9948" y="2264"/>
                </a:lnTo>
                <a:lnTo>
                  <a:pt x="9984" y="2264"/>
                </a:lnTo>
                <a:lnTo>
                  <a:pt x="9997" y="2264"/>
                </a:lnTo>
                <a:lnTo>
                  <a:pt x="9997" y="2250"/>
                </a:lnTo>
                <a:lnTo>
                  <a:pt x="9997" y="2209"/>
                </a:lnTo>
                <a:lnTo>
                  <a:pt x="9997" y="2145"/>
                </a:lnTo>
                <a:lnTo>
                  <a:pt x="9997" y="2063"/>
                </a:lnTo>
                <a:lnTo>
                  <a:pt x="9997" y="1965"/>
                </a:lnTo>
                <a:lnTo>
                  <a:pt x="9997" y="1856"/>
                </a:lnTo>
                <a:lnTo>
                  <a:pt x="9997" y="1741"/>
                </a:lnTo>
                <a:lnTo>
                  <a:pt x="9997" y="1620"/>
                </a:lnTo>
                <a:lnTo>
                  <a:pt x="9997" y="1500"/>
                </a:lnTo>
                <a:lnTo>
                  <a:pt x="9997" y="1384"/>
                </a:lnTo>
                <a:lnTo>
                  <a:pt x="9997" y="1275"/>
                </a:lnTo>
                <a:lnTo>
                  <a:pt x="9997" y="1177"/>
                </a:lnTo>
                <a:lnTo>
                  <a:pt x="9997" y="1094"/>
                </a:lnTo>
                <a:lnTo>
                  <a:pt x="9997" y="1031"/>
                </a:lnTo>
                <a:lnTo>
                  <a:pt x="9997" y="990"/>
                </a:lnTo>
                <a:lnTo>
                  <a:pt x="9997" y="976"/>
                </a:lnTo>
                <a:lnTo>
                  <a:pt x="9997" y="975"/>
                </a:lnTo>
                <a:lnTo>
                  <a:pt x="9997" y="974"/>
                </a:lnTo>
                <a:lnTo>
                  <a:pt x="9997" y="960"/>
                </a:lnTo>
                <a:lnTo>
                  <a:pt x="9996" y="947"/>
                </a:lnTo>
                <a:lnTo>
                  <a:pt x="9995" y="933"/>
                </a:lnTo>
                <a:lnTo>
                  <a:pt x="9992" y="921"/>
                </a:lnTo>
                <a:lnTo>
                  <a:pt x="9987" y="896"/>
                </a:lnTo>
                <a:lnTo>
                  <a:pt x="9980" y="872"/>
                </a:lnTo>
                <a:lnTo>
                  <a:pt x="9971" y="850"/>
                </a:lnTo>
                <a:lnTo>
                  <a:pt x="9961" y="827"/>
                </a:lnTo>
                <a:lnTo>
                  <a:pt x="9950" y="807"/>
                </a:lnTo>
                <a:lnTo>
                  <a:pt x="9937" y="788"/>
                </a:lnTo>
                <a:lnTo>
                  <a:pt x="9924" y="770"/>
                </a:lnTo>
                <a:lnTo>
                  <a:pt x="9909" y="753"/>
                </a:lnTo>
                <a:lnTo>
                  <a:pt x="9894" y="737"/>
                </a:lnTo>
                <a:lnTo>
                  <a:pt x="9879" y="723"/>
                </a:lnTo>
                <a:lnTo>
                  <a:pt x="9863" y="710"/>
                </a:lnTo>
                <a:lnTo>
                  <a:pt x="9847" y="698"/>
                </a:lnTo>
                <a:lnTo>
                  <a:pt x="9832" y="688"/>
                </a:lnTo>
                <a:lnTo>
                  <a:pt x="9817" y="679"/>
                </a:lnTo>
                <a:close/>
                <a:moveTo>
                  <a:pt x="11516" y="629"/>
                </a:moveTo>
                <a:lnTo>
                  <a:pt x="11512" y="640"/>
                </a:lnTo>
                <a:lnTo>
                  <a:pt x="11498" y="670"/>
                </a:lnTo>
                <a:lnTo>
                  <a:pt x="11477" y="716"/>
                </a:lnTo>
                <a:lnTo>
                  <a:pt x="11449" y="777"/>
                </a:lnTo>
                <a:lnTo>
                  <a:pt x="11418" y="848"/>
                </a:lnTo>
                <a:lnTo>
                  <a:pt x="11382" y="928"/>
                </a:lnTo>
                <a:lnTo>
                  <a:pt x="11342" y="1013"/>
                </a:lnTo>
                <a:lnTo>
                  <a:pt x="11303" y="1101"/>
                </a:lnTo>
                <a:lnTo>
                  <a:pt x="11263" y="1189"/>
                </a:lnTo>
                <a:lnTo>
                  <a:pt x="11225" y="1274"/>
                </a:lnTo>
                <a:lnTo>
                  <a:pt x="11189" y="1353"/>
                </a:lnTo>
                <a:lnTo>
                  <a:pt x="11156" y="1424"/>
                </a:lnTo>
                <a:lnTo>
                  <a:pt x="11129" y="1484"/>
                </a:lnTo>
                <a:lnTo>
                  <a:pt x="11107" y="1531"/>
                </a:lnTo>
                <a:lnTo>
                  <a:pt x="11094" y="1561"/>
                </a:lnTo>
                <a:lnTo>
                  <a:pt x="11089" y="1571"/>
                </a:lnTo>
                <a:lnTo>
                  <a:pt x="11086" y="1575"/>
                </a:lnTo>
                <a:lnTo>
                  <a:pt x="11084" y="1580"/>
                </a:lnTo>
                <a:lnTo>
                  <a:pt x="11080" y="1583"/>
                </a:lnTo>
                <a:lnTo>
                  <a:pt x="11077" y="1585"/>
                </a:lnTo>
                <a:lnTo>
                  <a:pt x="11072" y="1587"/>
                </a:lnTo>
                <a:lnTo>
                  <a:pt x="11067" y="1589"/>
                </a:lnTo>
                <a:lnTo>
                  <a:pt x="11063" y="1590"/>
                </a:lnTo>
                <a:lnTo>
                  <a:pt x="11058" y="1590"/>
                </a:lnTo>
                <a:lnTo>
                  <a:pt x="11051" y="1589"/>
                </a:lnTo>
                <a:lnTo>
                  <a:pt x="11046" y="1588"/>
                </a:lnTo>
                <a:lnTo>
                  <a:pt x="11041" y="1586"/>
                </a:lnTo>
                <a:lnTo>
                  <a:pt x="11036" y="1583"/>
                </a:lnTo>
                <a:lnTo>
                  <a:pt x="11032" y="1579"/>
                </a:lnTo>
                <a:lnTo>
                  <a:pt x="11028" y="1574"/>
                </a:lnTo>
                <a:lnTo>
                  <a:pt x="11026" y="1570"/>
                </a:lnTo>
                <a:lnTo>
                  <a:pt x="11023" y="1566"/>
                </a:lnTo>
                <a:lnTo>
                  <a:pt x="11019" y="1556"/>
                </a:lnTo>
                <a:lnTo>
                  <a:pt x="11009" y="1531"/>
                </a:lnTo>
                <a:lnTo>
                  <a:pt x="10992" y="1490"/>
                </a:lnTo>
                <a:lnTo>
                  <a:pt x="10970" y="1437"/>
                </a:lnTo>
                <a:lnTo>
                  <a:pt x="10944" y="1374"/>
                </a:lnTo>
                <a:lnTo>
                  <a:pt x="10916" y="1304"/>
                </a:lnTo>
                <a:lnTo>
                  <a:pt x="10885" y="1229"/>
                </a:lnTo>
                <a:lnTo>
                  <a:pt x="10853" y="1152"/>
                </a:lnTo>
                <a:lnTo>
                  <a:pt x="10821" y="1074"/>
                </a:lnTo>
                <a:lnTo>
                  <a:pt x="10791" y="999"/>
                </a:lnTo>
                <a:lnTo>
                  <a:pt x="10762" y="929"/>
                </a:lnTo>
                <a:lnTo>
                  <a:pt x="10737" y="867"/>
                </a:lnTo>
                <a:lnTo>
                  <a:pt x="10715" y="814"/>
                </a:lnTo>
                <a:lnTo>
                  <a:pt x="10699" y="772"/>
                </a:lnTo>
                <a:lnTo>
                  <a:pt x="10687" y="746"/>
                </a:lnTo>
                <a:lnTo>
                  <a:pt x="10684" y="736"/>
                </a:lnTo>
                <a:lnTo>
                  <a:pt x="10682" y="732"/>
                </a:lnTo>
                <a:lnTo>
                  <a:pt x="10676" y="719"/>
                </a:lnTo>
                <a:lnTo>
                  <a:pt x="10672" y="712"/>
                </a:lnTo>
                <a:lnTo>
                  <a:pt x="10667" y="702"/>
                </a:lnTo>
                <a:lnTo>
                  <a:pt x="10661" y="693"/>
                </a:lnTo>
                <a:lnTo>
                  <a:pt x="10652" y="683"/>
                </a:lnTo>
                <a:lnTo>
                  <a:pt x="10643" y="673"/>
                </a:lnTo>
                <a:lnTo>
                  <a:pt x="10632" y="663"/>
                </a:lnTo>
                <a:lnTo>
                  <a:pt x="10618" y="655"/>
                </a:lnTo>
                <a:lnTo>
                  <a:pt x="10604" y="646"/>
                </a:lnTo>
                <a:lnTo>
                  <a:pt x="10588" y="640"/>
                </a:lnTo>
                <a:lnTo>
                  <a:pt x="10570" y="635"/>
                </a:lnTo>
                <a:lnTo>
                  <a:pt x="10559" y="633"/>
                </a:lnTo>
                <a:lnTo>
                  <a:pt x="10548" y="630"/>
                </a:lnTo>
                <a:lnTo>
                  <a:pt x="10538" y="630"/>
                </a:lnTo>
                <a:lnTo>
                  <a:pt x="10526" y="629"/>
                </a:lnTo>
                <a:lnTo>
                  <a:pt x="10476" y="629"/>
                </a:lnTo>
                <a:lnTo>
                  <a:pt x="10413" y="629"/>
                </a:lnTo>
                <a:lnTo>
                  <a:pt x="10342" y="629"/>
                </a:lnTo>
                <a:lnTo>
                  <a:pt x="10269" y="629"/>
                </a:lnTo>
                <a:lnTo>
                  <a:pt x="10201" y="629"/>
                </a:lnTo>
                <a:lnTo>
                  <a:pt x="10145" y="629"/>
                </a:lnTo>
                <a:lnTo>
                  <a:pt x="10107" y="629"/>
                </a:lnTo>
                <a:lnTo>
                  <a:pt x="10092" y="629"/>
                </a:lnTo>
                <a:lnTo>
                  <a:pt x="10099" y="645"/>
                </a:lnTo>
                <a:lnTo>
                  <a:pt x="10118" y="690"/>
                </a:lnTo>
                <a:lnTo>
                  <a:pt x="10149" y="760"/>
                </a:lnTo>
                <a:lnTo>
                  <a:pt x="10188" y="850"/>
                </a:lnTo>
                <a:lnTo>
                  <a:pt x="10234" y="957"/>
                </a:lnTo>
                <a:lnTo>
                  <a:pt x="10286" y="1076"/>
                </a:lnTo>
                <a:lnTo>
                  <a:pt x="10342" y="1204"/>
                </a:lnTo>
                <a:lnTo>
                  <a:pt x="10399" y="1335"/>
                </a:lnTo>
                <a:lnTo>
                  <a:pt x="10456" y="1467"/>
                </a:lnTo>
                <a:lnTo>
                  <a:pt x="10511" y="1595"/>
                </a:lnTo>
                <a:lnTo>
                  <a:pt x="10563" y="1713"/>
                </a:lnTo>
                <a:lnTo>
                  <a:pt x="10610" y="1820"/>
                </a:lnTo>
                <a:lnTo>
                  <a:pt x="10649" y="1911"/>
                </a:lnTo>
                <a:lnTo>
                  <a:pt x="10679" y="1980"/>
                </a:lnTo>
                <a:lnTo>
                  <a:pt x="10699" y="2026"/>
                </a:lnTo>
                <a:lnTo>
                  <a:pt x="10705" y="2041"/>
                </a:lnTo>
                <a:lnTo>
                  <a:pt x="10713" y="2066"/>
                </a:lnTo>
                <a:lnTo>
                  <a:pt x="10721" y="2095"/>
                </a:lnTo>
                <a:lnTo>
                  <a:pt x="10724" y="2111"/>
                </a:lnTo>
                <a:lnTo>
                  <a:pt x="10727" y="2127"/>
                </a:lnTo>
                <a:lnTo>
                  <a:pt x="10729" y="2144"/>
                </a:lnTo>
                <a:lnTo>
                  <a:pt x="10731" y="2162"/>
                </a:lnTo>
                <a:lnTo>
                  <a:pt x="10733" y="2180"/>
                </a:lnTo>
                <a:lnTo>
                  <a:pt x="10733" y="2198"/>
                </a:lnTo>
                <a:lnTo>
                  <a:pt x="10731" y="2218"/>
                </a:lnTo>
                <a:lnTo>
                  <a:pt x="10730" y="2237"/>
                </a:lnTo>
                <a:lnTo>
                  <a:pt x="10727" y="2255"/>
                </a:lnTo>
                <a:lnTo>
                  <a:pt x="10724" y="2274"/>
                </a:lnTo>
                <a:lnTo>
                  <a:pt x="10719" y="2292"/>
                </a:lnTo>
                <a:lnTo>
                  <a:pt x="10712" y="2310"/>
                </a:lnTo>
                <a:lnTo>
                  <a:pt x="10698" y="2339"/>
                </a:lnTo>
                <a:lnTo>
                  <a:pt x="10659" y="2417"/>
                </a:lnTo>
                <a:lnTo>
                  <a:pt x="10607" y="2526"/>
                </a:lnTo>
                <a:lnTo>
                  <a:pt x="10544" y="2651"/>
                </a:lnTo>
                <a:lnTo>
                  <a:pt x="10483" y="2776"/>
                </a:lnTo>
                <a:lnTo>
                  <a:pt x="10429" y="2885"/>
                </a:lnTo>
                <a:lnTo>
                  <a:pt x="10391" y="2962"/>
                </a:lnTo>
                <a:lnTo>
                  <a:pt x="10377" y="2992"/>
                </a:lnTo>
                <a:lnTo>
                  <a:pt x="10399" y="2992"/>
                </a:lnTo>
                <a:lnTo>
                  <a:pt x="10457" y="2992"/>
                </a:lnTo>
                <a:lnTo>
                  <a:pt x="10541" y="2992"/>
                </a:lnTo>
                <a:lnTo>
                  <a:pt x="10636" y="2992"/>
                </a:lnTo>
                <a:lnTo>
                  <a:pt x="10730" y="2992"/>
                </a:lnTo>
                <a:lnTo>
                  <a:pt x="10814" y="2992"/>
                </a:lnTo>
                <a:lnTo>
                  <a:pt x="10872" y="2992"/>
                </a:lnTo>
                <a:lnTo>
                  <a:pt x="10895" y="2992"/>
                </a:lnTo>
                <a:lnTo>
                  <a:pt x="10907" y="2966"/>
                </a:lnTo>
                <a:lnTo>
                  <a:pt x="10943" y="2890"/>
                </a:lnTo>
                <a:lnTo>
                  <a:pt x="10999" y="2774"/>
                </a:lnTo>
                <a:lnTo>
                  <a:pt x="11072" y="2623"/>
                </a:lnTo>
                <a:lnTo>
                  <a:pt x="11158" y="2444"/>
                </a:lnTo>
                <a:lnTo>
                  <a:pt x="11253" y="2245"/>
                </a:lnTo>
                <a:lnTo>
                  <a:pt x="11356" y="2031"/>
                </a:lnTo>
                <a:lnTo>
                  <a:pt x="11462" y="1811"/>
                </a:lnTo>
                <a:lnTo>
                  <a:pt x="11568" y="1590"/>
                </a:lnTo>
                <a:lnTo>
                  <a:pt x="11671" y="1377"/>
                </a:lnTo>
                <a:lnTo>
                  <a:pt x="11766" y="1177"/>
                </a:lnTo>
                <a:lnTo>
                  <a:pt x="11853" y="999"/>
                </a:lnTo>
                <a:lnTo>
                  <a:pt x="11925" y="848"/>
                </a:lnTo>
                <a:lnTo>
                  <a:pt x="11981" y="731"/>
                </a:lnTo>
                <a:lnTo>
                  <a:pt x="12017" y="656"/>
                </a:lnTo>
                <a:lnTo>
                  <a:pt x="12030" y="629"/>
                </a:lnTo>
                <a:lnTo>
                  <a:pt x="12007" y="629"/>
                </a:lnTo>
                <a:lnTo>
                  <a:pt x="11949" y="629"/>
                </a:lnTo>
                <a:lnTo>
                  <a:pt x="11868" y="629"/>
                </a:lnTo>
                <a:lnTo>
                  <a:pt x="11773" y="629"/>
                </a:lnTo>
                <a:lnTo>
                  <a:pt x="11679" y="629"/>
                </a:lnTo>
                <a:lnTo>
                  <a:pt x="11596" y="629"/>
                </a:lnTo>
                <a:lnTo>
                  <a:pt x="11538" y="629"/>
                </a:lnTo>
                <a:lnTo>
                  <a:pt x="11516" y="629"/>
                </a:lnTo>
                <a:close/>
                <a:moveTo>
                  <a:pt x="2783" y="503"/>
                </a:moveTo>
                <a:lnTo>
                  <a:pt x="2806" y="503"/>
                </a:lnTo>
                <a:lnTo>
                  <a:pt x="2863" y="503"/>
                </a:lnTo>
                <a:lnTo>
                  <a:pt x="2943" y="503"/>
                </a:lnTo>
                <a:lnTo>
                  <a:pt x="3035" y="503"/>
                </a:lnTo>
                <a:lnTo>
                  <a:pt x="3128" y="503"/>
                </a:lnTo>
                <a:lnTo>
                  <a:pt x="3208" y="503"/>
                </a:lnTo>
                <a:lnTo>
                  <a:pt x="3265" y="503"/>
                </a:lnTo>
                <a:lnTo>
                  <a:pt x="3287" y="503"/>
                </a:lnTo>
                <a:lnTo>
                  <a:pt x="3287" y="482"/>
                </a:lnTo>
                <a:lnTo>
                  <a:pt x="3287" y="425"/>
                </a:lnTo>
                <a:lnTo>
                  <a:pt x="3287" y="344"/>
                </a:lnTo>
                <a:lnTo>
                  <a:pt x="3287" y="252"/>
                </a:lnTo>
                <a:lnTo>
                  <a:pt x="3287" y="160"/>
                </a:lnTo>
                <a:lnTo>
                  <a:pt x="3287" y="79"/>
                </a:lnTo>
                <a:lnTo>
                  <a:pt x="3287" y="22"/>
                </a:lnTo>
                <a:lnTo>
                  <a:pt x="3287" y="1"/>
                </a:lnTo>
                <a:lnTo>
                  <a:pt x="3278" y="1"/>
                </a:lnTo>
                <a:lnTo>
                  <a:pt x="3254" y="1"/>
                </a:lnTo>
                <a:lnTo>
                  <a:pt x="3215" y="1"/>
                </a:lnTo>
                <a:lnTo>
                  <a:pt x="3169" y="1"/>
                </a:lnTo>
                <a:lnTo>
                  <a:pt x="3115" y="1"/>
                </a:lnTo>
                <a:lnTo>
                  <a:pt x="3057" y="1"/>
                </a:lnTo>
                <a:lnTo>
                  <a:pt x="2998" y="1"/>
                </a:lnTo>
                <a:lnTo>
                  <a:pt x="2941" y="1"/>
                </a:lnTo>
                <a:lnTo>
                  <a:pt x="2926" y="1"/>
                </a:lnTo>
                <a:lnTo>
                  <a:pt x="2912" y="2"/>
                </a:lnTo>
                <a:lnTo>
                  <a:pt x="2898" y="4"/>
                </a:lnTo>
                <a:lnTo>
                  <a:pt x="2885" y="7"/>
                </a:lnTo>
                <a:lnTo>
                  <a:pt x="2873" y="11"/>
                </a:lnTo>
                <a:lnTo>
                  <a:pt x="2863" y="14"/>
                </a:lnTo>
                <a:lnTo>
                  <a:pt x="2852" y="18"/>
                </a:lnTo>
                <a:lnTo>
                  <a:pt x="2844" y="23"/>
                </a:lnTo>
                <a:lnTo>
                  <a:pt x="2835" y="29"/>
                </a:lnTo>
                <a:lnTo>
                  <a:pt x="2828" y="34"/>
                </a:lnTo>
                <a:lnTo>
                  <a:pt x="2822" y="40"/>
                </a:lnTo>
                <a:lnTo>
                  <a:pt x="2815" y="46"/>
                </a:lnTo>
                <a:lnTo>
                  <a:pt x="2810" y="52"/>
                </a:lnTo>
                <a:lnTo>
                  <a:pt x="2805" y="59"/>
                </a:lnTo>
                <a:lnTo>
                  <a:pt x="2801" y="66"/>
                </a:lnTo>
                <a:lnTo>
                  <a:pt x="2797" y="72"/>
                </a:lnTo>
                <a:lnTo>
                  <a:pt x="2792" y="86"/>
                </a:lnTo>
                <a:lnTo>
                  <a:pt x="2788" y="99"/>
                </a:lnTo>
                <a:lnTo>
                  <a:pt x="2786" y="110"/>
                </a:lnTo>
                <a:lnTo>
                  <a:pt x="2783" y="121"/>
                </a:lnTo>
                <a:lnTo>
                  <a:pt x="2783" y="138"/>
                </a:lnTo>
                <a:lnTo>
                  <a:pt x="2783" y="143"/>
                </a:lnTo>
                <a:lnTo>
                  <a:pt x="2783" y="159"/>
                </a:lnTo>
                <a:lnTo>
                  <a:pt x="2783" y="200"/>
                </a:lnTo>
                <a:lnTo>
                  <a:pt x="2783" y="257"/>
                </a:lnTo>
                <a:lnTo>
                  <a:pt x="2783" y="323"/>
                </a:lnTo>
                <a:lnTo>
                  <a:pt x="2783" y="390"/>
                </a:lnTo>
                <a:lnTo>
                  <a:pt x="2783" y="447"/>
                </a:lnTo>
                <a:lnTo>
                  <a:pt x="2783" y="488"/>
                </a:lnTo>
                <a:lnTo>
                  <a:pt x="2783" y="503"/>
                </a:lnTo>
                <a:close/>
                <a:moveTo>
                  <a:pt x="6368" y="1965"/>
                </a:moveTo>
                <a:lnTo>
                  <a:pt x="6360" y="1965"/>
                </a:lnTo>
                <a:lnTo>
                  <a:pt x="6337" y="1965"/>
                </a:lnTo>
                <a:lnTo>
                  <a:pt x="6304" y="1965"/>
                </a:lnTo>
                <a:lnTo>
                  <a:pt x="6266" y="1965"/>
                </a:lnTo>
                <a:lnTo>
                  <a:pt x="6228" y="1965"/>
                </a:lnTo>
                <a:lnTo>
                  <a:pt x="6195" y="1965"/>
                </a:lnTo>
                <a:lnTo>
                  <a:pt x="6171" y="1965"/>
                </a:lnTo>
                <a:lnTo>
                  <a:pt x="6163" y="1965"/>
                </a:lnTo>
                <a:lnTo>
                  <a:pt x="6135" y="1964"/>
                </a:lnTo>
                <a:lnTo>
                  <a:pt x="6110" y="1963"/>
                </a:lnTo>
                <a:lnTo>
                  <a:pt x="6086" y="1961"/>
                </a:lnTo>
                <a:lnTo>
                  <a:pt x="6063" y="1958"/>
                </a:lnTo>
                <a:lnTo>
                  <a:pt x="6042" y="1954"/>
                </a:lnTo>
                <a:lnTo>
                  <a:pt x="6023" y="1949"/>
                </a:lnTo>
                <a:lnTo>
                  <a:pt x="6005" y="1944"/>
                </a:lnTo>
                <a:lnTo>
                  <a:pt x="5988" y="1938"/>
                </a:lnTo>
                <a:lnTo>
                  <a:pt x="5973" y="1930"/>
                </a:lnTo>
                <a:lnTo>
                  <a:pt x="5959" y="1923"/>
                </a:lnTo>
                <a:lnTo>
                  <a:pt x="5946" y="1913"/>
                </a:lnTo>
                <a:lnTo>
                  <a:pt x="5934" y="1905"/>
                </a:lnTo>
                <a:lnTo>
                  <a:pt x="5925" y="1894"/>
                </a:lnTo>
                <a:lnTo>
                  <a:pt x="5915" y="1884"/>
                </a:lnTo>
                <a:lnTo>
                  <a:pt x="5907" y="1872"/>
                </a:lnTo>
                <a:lnTo>
                  <a:pt x="5900" y="1859"/>
                </a:lnTo>
                <a:lnTo>
                  <a:pt x="5894" y="1847"/>
                </a:lnTo>
                <a:lnTo>
                  <a:pt x="5888" y="1826"/>
                </a:lnTo>
                <a:lnTo>
                  <a:pt x="5881" y="1798"/>
                </a:lnTo>
                <a:lnTo>
                  <a:pt x="5875" y="1761"/>
                </a:lnTo>
                <a:lnTo>
                  <a:pt x="5872" y="1740"/>
                </a:lnTo>
                <a:lnTo>
                  <a:pt x="5869" y="1715"/>
                </a:lnTo>
                <a:lnTo>
                  <a:pt x="5867" y="1688"/>
                </a:lnTo>
                <a:lnTo>
                  <a:pt x="5864" y="1659"/>
                </a:lnTo>
                <a:lnTo>
                  <a:pt x="5862" y="1626"/>
                </a:lnTo>
                <a:lnTo>
                  <a:pt x="5861" y="1591"/>
                </a:lnTo>
                <a:lnTo>
                  <a:pt x="5860" y="1553"/>
                </a:lnTo>
                <a:lnTo>
                  <a:pt x="5860" y="1512"/>
                </a:lnTo>
                <a:lnTo>
                  <a:pt x="5860" y="1498"/>
                </a:lnTo>
                <a:lnTo>
                  <a:pt x="5860" y="1463"/>
                </a:lnTo>
                <a:lnTo>
                  <a:pt x="5860" y="1413"/>
                </a:lnTo>
                <a:lnTo>
                  <a:pt x="5860" y="1357"/>
                </a:lnTo>
                <a:lnTo>
                  <a:pt x="5860" y="1300"/>
                </a:lnTo>
                <a:lnTo>
                  <a:pt x="5860" y="1250"/>
                </a:lnTo>
                <a:lnTo>
                  <a:pt x="5860" y="1215"/>
                </a:lnTo>
                <a:lnTo>
                  <a:pt x="5860" y="1203"/>
                </a:lnTo>
                <a:lnTo>
                  <a:pt x="5860" y="1201"/>
                </a:lnTo>
                <a:lnTo>
                  <a:pt x="5861" y="1173"/>
                </a:lnTo>
                <a:lnTo>
                  <a:pt x="5861" y="1146"/>
                </a:lnTo>
                <a:lnTo>
                  <a:pt x="5863" y="1122"/>
                </a:lnTo>
                <a:lnTo>
                  <a:pt x="5865" y="1101"/>
                </a:lnTo>
                <a:lnTo>
                  <a:pt x="5868" y="1083"/>
                </a:lnTo>
                <a:lnTo>
                  <a:pt x="5870" y="1066"/>
                </a:lnTo>
                <a:lnTo>
                  <a:pt x="5874" y="1051"/>
                </a:lnTo>
                <a:lnTo>
                  <a:pt x="5877" y="1038"/>
                </a:lnTo>
                <a:lnTo>
                  <a:pt x="5881" y="1027"/>
                </a:lnTo>
                <a:lnTo>
                  <a:pt x="5886" y="1017"/>
                </a:lnTo>
                <a:lnTo>
                  <a:pt x="5890" y="1008"/>
                </a:lnTo>
                <a:lnTo>
                  <a:pt x="5895" y="1000"/>
                </a:lnTo>
                <a:lnTo>
                  <a:pt x="5905" y="986"/>
                </a:lnTo>
                <a:lnTo>
                  <a:pt x="5915" y="974"/>
                </a:lnTo>
                <a:lnTo>
                  <a:pt x="5927" y="963"/>
                </a:lnTo>
                <a:lnTo>
                  <a:pt x="5939" y="955"/>
                </a:lnTo>
                <a:lnTo>
                  <a:pt x="5950" y="947"/>
                </a:lnTo>
                <a:lnTo>
                  <a:pt x="5963" y="943"/>
                </a:lnTo>
                <a:lnTo>
                  <a:pt x="5976" y="939"/>
                </a:lnTo>
                <a:lnTo>
                  <a:pt x="5989" y="937"/>
                </a:lnTo>
                <a:lnTo>
                  <a:pt x="6002" y="936"/>
                </a:lnTo>
                <a:lnTo>
                  <a:pt x="6016" y="936"/>
                </a:lnTo>
                <a:lnTo>
                  <a:pt x="6032" y="936"/>
                </a:lnTo>
                <a:lnTo>
                  <a:pt x="6071" y="936"/>
                </a:lnTo>
                <a:lnTo>
                  <a:pt x="6128" y="936"/>
                </a:lnTo>
                <a:lnTo>
                  <a:pt x="6193" y="936"/>
                </a:lnTo>
                <a:lnTo>
                  <a:pt x="6257" y="936"/>
                </a:lnTo>
                <a:lnTo>
                  <a:pt x="6313" y="936"/>
                </a:lnTo>
                <a:lnTo>
                  <a:pt x="6354" y="936"/>
                </a:lnTo>
                <a:lnTo>
                  <a:pt x="6368" y="936"/>
                </a:lnTo>
                <a:lnTo>
                  <a:pt x="6368" y="947"/>
                </a:lnTo>
                <a:lnTo>
                  <a:pt x="6368" y="979"/>
                </a:lnTo>
                <a:lnTo>
                  <a:pt x="6368" y="1030"/>
                </a:lnTo>
                <a:lnTo>
                  <a:pt x="6368" y="1096"/>
                </a:lnTo>
                <a:lnTo>
                  <a:pt x="6368" y="1174"/>
                </a:lnTo>
                <a:lnTo>
                  <a:pt x="6368" y="1261"/>
                </a:lnTo>
                <a:lnTo>
                  <a:pt x="6368" y="1354"/>
                </a:lnTo>
                <a:lnTo>
                  <a:pt x="6368" y="1450"/>
                </a:lnTo>
                <a:lnTo>
                  <a:pt x="6368" y="1546"/>
                </a:lnTo>
                <a:lnTo>
                  <a:pt x="6368" y="1639"/>
                </a:lnTo>
                <a:lnTo>
                  <a:pt x="6368" y="1726"/>
                </a:lnTo>
                <a:lnTo>
                  <a:pt x="6368" y="1804"/>
                </a:lnTo>
                <a:lnTo>
                  <a:pt x="6368" y="1870"/>
                </a:lnTo>
                <a:lnTo>
                  <a:pt x="6368" y="1921"/>
                </a:lnTo>
                <a:lnTo>
                  <a:pt x="6368" y="1954"/>
                </a:lnTo>
                <a:lnTo>
                  <a:pt x="6368" y="1965"/>
                </a:lnTo>
                <a:close/>
                <a:moveTo>
                  <a:pt x="6368" y="124"/>
                </a:moveTo>
                <a:lnTo>
                  <a:pt x="6368" y="145"/>
                </a:lnTo>
                <a:lnTo>
                  <a:pt x="6368" y="203"/>
                </a:lnTo>
                <a:lnTo>
                  <a:pt x="6368" y="285"/>
                </a:lnTo>
                <a:lnTo>
                  <a:pt x="6368" y="378"/>
                </a:lnTo>
                <a:lnTo>
                  <a:pt x="6368" y="471"/>
                </a:lnTo>
                <a:lnTo>
                  <a:pt x="6368" y="553"/>
                </a:lnTo>
                <a:lnTo>
                  <a:pt x="6368" y="610"/>
                </a:lnTo>
                <a:lnTo>
                  <a:pt x="6368" y="633"/>
                </a:lnTo>
                <a:lnTo>
                  <a:pt x="6346" y="633"/>
                </a:lnTo>
                <a:lnTo>
                  <a:pt x="6287" y="633"/>
                </a:lnTo>
                <a:lnTo>
                  <a:pt x="6202" y="633"/>
                </a:lnTo>
                <a:lnTo>
                  <a:pt x="6106" y="633"/>
                </a:lnTo>
                <a:lnTo>
                  <a:pt x="6009" y="633"/>
                </a:lnTo>
                <a:lnTo>
                  <a:pt x="5925" y="633"/>
                </a:lnTo>
                <a:lnTo>
                  <a:pt x="5865" y="633"/>
                </a:lnTo>
                <a:lnTo>
                  <a:pt x="5842" y="633"/>
                </a:lnTo>
                <a:lnTo>
                  <a:pt x="5841" y="633"/>
                </a:lnTo>
                <a:lnTo>
                  <a:pt x="5800" y="634"/>
                </a:lnTo>
                <a:lnTo>
                  <a:pt x="5762" y="636"/>
                </a:lnTo>
                <a:lnTo>
                  <a:pt x="5726" y="639"/>
                </a:lnTo>
                <a:lnTo>
                  <a:pt x="5692" y="645"/>
                </a:lnTo>
                <a:lnTo>
                  <a:pt x="5661" y="652"/>
                </a:lnTo>
                <a:lnTo>
                  <a:pt x="5631" y="660"/>
                </a:lnTo>
                <a:lnTo>
                  <a:pt x="5618" y="665"/>
                </a:lnTo>
                <a:lnTo>
                  <a:pt x="5605" y="671"/>
                </a:lnTo>
                <a:lnTo>
                  <a:pt x="5592" y="676"/>
                </a:lnTo>
                <a:lnTo>
                  <a:pt x="5580" y="682"/>
                </a:lnTo>
                <a:lnTo>
                  <a:pt x="5568" y="689"/>
                </a:lnTo>
                <a:lnTo>
                  <a:pt x="5556" y="695"/>
                </a:lnTo>
                <a:lnTo>
                  <a:pt x="5545" y="702"/>
                </a:lnTo>
                <a:lnTo>
                  <a:pt x="5534" y="710"/>
                </a:lnTo>
                <a:lnTo>
                  <a:pt x="5514" y="727"/>
                </a:lnTo>
                <a:lnTo>
                  <a:pt x="5495" y="745"/>
                </a:lnTo>
                <a:lnTo>
                  <a:pt x="5478" y="764"/>
                </a:lnTo>
                <a:lnTo>
                  <a:pt x="5461" y="785"/>
                </a:lnTo>
                <a:lnTo>
                  <a:pt x="5445" y="807"/>
                </a:lnTo>
                <a:lnTo>
                  <a:pt x="5431" y="832"/>
                </a:lnTo>
                <a:lnTo>
                  <a:pt x="5422" y="850"/>
                </a:lnTo>
                <a:lnTo>
                  <a:pt x="5412" y="869"/>
                </a:lnTo>
                <a:lnTo>
                  <a:pt x="5404" y="889"/>
                </a:lnTo>
                <a:lnTo>
                  <a:pt x="5396" y="910"/>
                </a:lnTo>
                <a:lnTo>
                  <a:pt x="5390" y="931"/>
                </a:lnTo>
                <a:lnTo>
                  <a:pt x="5384" y="955"/>
                </a:lnTo>
                <a:lnTo>
                  <a:pt x="5378" y="978"/>
                </a:lnTo>
                <a:lnTo>
                  <a:pt x="5373" y="1003"/>
                </a:lnTo>
                <a:lnTo>
                  <a:pt x="5369" y="1029"/>
                </a:lnTo>
                <a:lnTo>
                  <a:pt x="5365" y="1055"/>
                </a:lnTo>
                <a:lnTo>
                  <a:pt x="5362" y="1084"/>
                </a:lnTo>
                <a:lnTo>
                  <a:pt x="5359" y="1112"/>
                </a:lnTo>
                <a:lnTo>
                  <a:pt x="5357" y="1142"/>
                </a:lnTo>
                <a:lnTo>
                  <a:pt x="5356" y="1173"/>
                </a:lnTo>
                <a:lnTo>
                  <a:pt x="5355" y="1206"/>
                </a:lnTo>
                <a:lnTo>
                  <a:pt x="5355" y="1239"/>
                </a:lnTo>
                <a:lnTo>
                  <a:pt x="5355" y="1257"/>
                </a:lnTo>
                <a:lnTo>
                  <a:pt x="5355" y="1304"/>
                </a:lnTo>
                <a:lnTo>
                  <a:pt x="5355" y="1372"/>
                </a:lnTo>
                <a:lnTo>
                  <a:pt x="5355" y="1448"/>
                </a:lnTo>
                <a:lnTo>
                  <a:pt x="5355" y="1526"/>
                </a:lnTo>
                <a:lnTo>
                  <a:pt x="5355" y="1593"/>
                </a:lnTo>
                <a:lnTo>
                  <a:pt x="5355" y="1641"/>
                </a:lnTo>
                <a:lnTo>
                  <a:pt x="5355" y="1659"/>
                </a:lnTo>
                <a:lnTo>
                  <a:pt x="5355" y="1692"/>
                </a:lnTo>
                <a:lnTo>
                  <a:pt x="5356" y="1725"/>
                </a:lnTo>
                <a:lnTo>
                  <a:pt x="5357" y="1756"/>
                </a:lnTo>
                <a:lnTo>
                  <a:pt x="5359" y="1785"/>
                </a:lnTo>
                <a:lnTo>
                  <a:pt x="5362" y="1814"/>
                </a:lnTo>
                <a:lnTo>
                  <a:pt x="5365" y="1842"/>
                </a:lnTo>
                <a:lnTo>
                  <a:pt x="5369" y="1869"/>
                </a:lnTo>
                <a:lnTo>
                  <a:pt x="5373" y="1894"/>
                </a:lnTo>
                <a:lnTo>
                  <a:pt x="5378" y="1920"/>
                </a:lnTo>
                <a:lnTo>
                  <a:pt x="5384" y="1943"/>
                </a:lnTo>
                <a:lnTo>
                  <a:pt x="5390" y="1966"/>
                </a:lnTo>
                <a:lnTo>
                  <a:pt x="5396" y="1988"/>
                </a:lnTo>
                <a:lnTo>
                  <a:pt x="5405" y="2009"/>
                </a:lnTo>
                <a:lnTo>
                  <a:pt x="5412" y="2029"/>
                </a:lnTo>
                <a:lnTo>
                  <a:pt x="5422" y="2048"/>
                </a:lnTo>
                <a:lnTo>
                  <a:pt x="5431" y="2066"/>
                </a:lnTo>
                <a:lnTo>
                  <a:pt x="5439" y="2078"/>
                </a:lnTo>
                <a:lnTo>
                  <a:pt x="5446" y="2090"/>
                </a:lnTo>
                <a:lnTo>
                  <a:pt x="5454" y="2102"/>
                </a:lnTo>
                <a:lnTo>
                  <a:pt x="5462" y="2113"/>
                </a:lnTo>
                <a:lnTo>
                  <a:pt x="5472" y="2123"/>
                </a:lnTo>
                <a:lnTo>
                  <a:pt x="5480" y="2134"/>
                </a:lnTo>
                <a:lnTo>
                  <a:pt x="5491" y="2143"/>
                </a:lnTo>
                <a:lnTo>
                  <a:pt x="5500" y="2153"/>
                </a:lnTo>
                <a:lnTo>
                  <a:pt x="5511" y="2162"/>
                </a:lnTo>
                <a:lnTo>
                  <a:pt x="5521" y="2171"/>
                </a:lnTo>
                <a:lnTo>
                  <a:pt x="5532" y="2179"/>
                </a:lnTo>
                <a:lnTo>
                  <a:pt x="5544" y="2188"/>
                </a:lnTo>
                <a:lnTo>
                  <a:pt x="5567" y="2203"/>
                </a:lnTo>
                <a:lnTo>
                  <a:pt x="5592" y="2215"/>
                </a:lnTo>
                <a:lnTo>
                  <a:pt x="5619" y="2227"/>
                </a:lnTo>
                <a:lnTo>
                  <a:pt x="5646" y="2238"/>
                </a:lnTo>
                <a:lnTo>
                  <a:pt x="5676" y="2246"/>
                </a:lnTo>
                <a:lnTo>
                  <a:pt x="5707" y="2252"/>
                </a:lnTo>
                <a:lnTo>
                  <a:pt x="5737" y="2259"/>
                </a:lnTo>
                <a:lnTo>
                  <a:pt x="5770" y="2262"/>
                </a:lnTo>
                <a:lnTo>
                  <a:pt x="5804" y="2264"/>
                </a:lnTo>
                <a:lnTo>
                  <a:pt x="5840" y="2265"/>
                </a:lnTo>
                <a:lnTo>
                  <a:pt x="5841" y="2265"/>
                </a:lnTo>
                <a:lnTo>
                  <a:pt x="5853" y="2265"/>
                </a:lnTo>
                <a:lnTo>
                  <a:pt x="5885" y="2265"/>
                </a:lnTo>
                <a:lnTo>
                  <a:pt x="5935" y="2265"/>
                </a:lnTo>
                <a:lnTo>
                  <a:pt x="6001" y="2265"/>
                </a:lnTo>
                <a:lnTo>
                  <a:pt x="6078" y="2265"/>
                </a:lnTo>
                <a:lnTo>
                  <a:pt x="6165" y="2265"/>
                </a:lnTo>
                <a:lnTo>
                  <a:pt x="6257" y="2265"/>
                </a:lnTo>
                <a:lnTo>
                  <a:pt x="6353" y="2265"/>
                </a:lnTo>
                <a:lnTo>
                  <a:pt x="6448" y="2265"/>
                </a:lnTo>
                <a:lnTo>
                  <a:pt x="6540" y="2265"/>
                </a:lnTo>
                <a:lnTo>
                  <a:pt x="6627" y="2265"/>
                </a:lnTo>
                <a:lnTo>
                  <a:pt x="6704" y="2265"/>
                </a:lnTo>
                <a:lnTo>
                  <a:pt x="6770" y="2265"/>
                </a:lnTo>
                <a:lnTo>
                  <a:pt x="6820" y="2265"/>
                </a:lnTo>
                <a:lnTo>
                  <a:pt x="6852" y="2265"/>
                </a:lnTo>
                <a:lnTo>
                  <a:pt x="6864" y="2265"/>
                </a:lnTo>
                <a:lnTo>
                  <a:pt x="6864" y="2240"/>
                </a:lnTo>
                <a:lnTo>
                  <a:pt x="6864" y="2168"/>
                </a:lnTo>
                <a:lnTo>
                  <a:pt x="6864" y="2056"/>
                </a:lnTo>
                <a:lnTo>
                  <a:pt x="6864" y="1911"/>
                </a:lnTo>
                <a:lnTo>
                  <a:pt x="6864" y="1740"/>
                </a:lnTo>
                <a:lnTo>
                  <a:pt x="6864" y="1549"/>
                </a:lnTo>
                <a:lnTo>
                  <a:pt x="6864" y="1343"/>
                </a:lnTo>
                <a:lnTo>
                  <a:pt x="6864" y="1133"/>
                </a:lnTo>
                <a:lnTo>
                  <a:pt x="6864" y="922"/>
                </a:lnTo>
                <a:lnTo>
                  <a:pt x="6864" y="717"/>
                </a:lnTo>
                <a:lnTo>
                  <a:pt x="6864" y="526"/>
                </a:lnTo>
                <a:lnTo>
                  <a:pt x="6864" y="354"/>
                </a:lnTo>
                <a:lnTo>
                  <a:pt x="6864" y="209"/>
                </a:lnTo>
                <a:lnTo>
                  <a:pt x="6864" y="97"/>
                </a:lnTo>
                <a:lnTo>
                  <a:pt x="6864" y="25"/>
                </a:lnTo>
                <a:lnTo>
                  <a:pt x="6864" y="0"/>
                </a:lnTo>
                <a:lnTo>
                  <a:pt x="6854" y="0"/>
                </a:lnTo>
                <a:lnTo>
                  <a:pt x="6827" y="0"/>
                </a:lnTo>
                <a:lnTo>
                  <a:pt x="6786" y="0"/>
                </a:lnTo>
                <a:lnTo>
                  <a:pt x="6735" y="0"/>
                </a:lnTo>
                <a:lnTo>
                  <a:pt x="6679" y="0"/>
                </a:lnTo>
                <a:lnTo>
                  <a:pt x="6619" y="0"/>
                </a:lnTo>
                <a:lnTo>
                  <a:pt x="6561" y="0"/>
                </a:lnTo>
                <a:lnTo>
                  <a:pt x="6508" y="0"/>
                </a:lnTo>
                <a:lnTo>
                  <a:pt x="6495" y="1"/>
                </a:lnTo>
                <a:lnTo>
                  <a:pt x="6484" y="2"/>
                </a:lnTo>
                <a:lnTo>
                  <a:pt x="6473" y="3"/>
                </a:lnTo>
                <a:lnTo>
                  <a:pt x="6463" y="5"/>
                </a:lnTo>
                <a:lnTo>
                  <a:pt x="6453" y="8"/>
                </a:lnTo>
                <a:lnTo>
                  <a:pt x="6444" y="12"/>
                </a:lnTo>
                <a:lnTo>
                  <a:pt x="6435" y="16"/>
                </a:lnTo>
                <a:lnTo>
                  <a:pt x="6428" y="19"/>
                </a:lnTo>
                <a:lnTo>
                  <a:pt x="6420" y="24"/>
                </a:lnTo>
                <a:lnTo>
                  <a:pt x="6414" y="29"/>
                </a:lnTo>
                <a:lnTo>
                  <a:pt x="6409" y="34"/>
                </a:lnTo>
                <a:lnTo>
                  <a:pt x="6403" y="39"/>
                </a:lnTo>
                <a:lnTo>
                  <a:pt x="6394" y="51"/>
                </a:lnTo>
                <a:lnTo>
                  <a:pt x="6386" y="61"/>
                </a:lnTo>
                <a:lnTo>
                  <a:pt x="6380" y="73"/>
                </a:lnTo>
                <a:lnTo>
                  <a:pt x="6376" y="85"/>
                </a:lnTo>
                <a:lnTo>
                  <a:pt x="6373" y="95"/>
                </a:lnTo>
                <a:lnTo>
                  <a:pt x="6370" y="104"/>
                </a:lnTo>
                <a:lnTo>
                  <a:pt x="6369" y="119"/>
                </a:lnTo>
                <a:lnTo>
                  <a:pt x="6368" y="124"/>
                </a:lnTo>
                <a:close/>
                <a:moveTo>
                  <a:pt x="4910" y="699"/>
                </a:moveTo>
                <a:lnTo>
                  <a:pt x="4894" y="689"/>
                </a:lnTo>
                <a:lnTo>
                  <a:pt x="4876" y="679"/>
                </a:lnTo>
                <a:lnTo>
                  <a:pt x="4859" y="671"/>
                </a:lnTo>
                <a:lnTo>
                  <a:pt x="4842" y="663"/>
                </a:lnTo>
                <a:lnTo>
                  <a:pt x="4826" y="657"/>
                </a:lnTo>
                <a:lnTo>
                  <a:pt x="4809" y="652"/>
                </a:lnTo>
                <a:lnTo>
                  <a:pt x="4793" y="647"/>
                </a:lnTo>
                <a:lnTo>
                  <a:pt x="4777" y="643"/>
                </a:lnTo>
                <a:lnTo>
                  <a:pt x="4746" y="638"/>
                </a:lnTo>
                <a:lnTo>
                  <a:pt x="4720" y="635"/>
                </a:lnTo>
                <a:lnTo>
                  <a:pt x="4696" y="634"/>
                </a:lnTo>
                <a:lnTo>
                  <a:pt x="4674" y="633"/>
                </a:lnTo>
                <a:lnTo>
                  <a:pt x="4660" y="633"/>
                </a:lnTo>
                <a:lnTo>
                  <a:pt x="4623" y="633"/>
                </a:lnTo>
                <a:lnTo>
                  <a:pt x="4566" y="633"/>
                </a:lnTo>
                <a:lnTo>
                  <a:pt x="4494" y="633"/>
                </a:lnTo>
                <a:lnTo>
                  <a:pt x="4410" y="633"/>
                </a:lnTo>
                <a:lnTo>
                  <a:pt x="4317" y="633"/>
                </a:lnTo>
                <a:lnTo>
                  <a:pt x="4217" y="633"/>
                </a:lnTo>
                <a:lnTo>
                  <a:pt x="4113" y="633"/>
                </a:lnTo>
                <a:lnTo>
                  <a:pt x="4011" y="633"/>
                </a:lnTo>
                <a:lnTo>
                  <a:pt x="3911" y="633"/>
                </a:lnTo>
                <a:lnTo>
                  <a:pt x="3819" y="633"/>
                </a:lnTo>
                <a:lnTo>
                  <a:pt x="3735" y="633"/>
                </a:lnTo>
                <a:lnTo>
                  <a:pt x="3665" y="633"/>
                </a:lnTo>
                <a:lnTo>
                  <a:pt x="3611" y="633"/>
                </a:lnTo>
                <a:lnTo>
                  <a:pt x="3576" y="633"/>
                </a:lnTo>
                <a:lnTo>
                  <a:pt x="3564" y="633"/>
                </a:lnTo>
                <a:lnTo>
                  <a:pt x="3564" y="651"/>
                </a:lnTo>
                <a:lnTo>
                  <a:pt x="3564" y="702"/>
                </a:lnTo>
                <a:lnTo>
                  <a:pt x="3564" y="783"/>
                </a:lnTo>
                <a:lnTo>
                  <a:pt x="3564" y="888"/>
                </a:lnTo>
                <a:lnTo>
                  <a:pt x="3564" y="1011"/>
                </a:lnTo>
                <a:lnTo>
                  <a:pt x="3564" y="1150"/>
                </a:lnTo>
                <a:lnTo>
                  <a:pt x="3564" y="1297"/>
                </a:lnTo>
                <a:lnTo>
                  <a:pt x="3564" y="1448"/>
                </a:lnTo>
                <a:lnTo>
                  <a:pt x="3564" y="1601"/>
                </a:lnTo>
                <a:lnTo>
                  <a:pt x="3564" y="1748"/>
                </a:lnTo>
                <a:lnTo>
                  <a:pt x="3564" y="1887"/>
                </a:lnTo>
                <a:lnTo>
                  <a:pt x="3564" y="2010"/>
                </a:lnTo>
                <a:lnTo>
                  <a:pt x="3564" y="2115"/>
                </a:lnTo>
                <a:lnTo>
                  <a:pt x="3564" y="2195"/>
                </a:lnTo>
                <a:lnTo>
                  <a:pt x="3564" y="2247"/>
                </a:lnTo>
                <a:lnTo>
                  <a:pt x="3564" y="2265"/>
                </a:lnTo>
                <a:lnTo>
                  <a:pt x="3586" y="2265"/>
                </a:lnTo>
                <a:lnTo>
                  <a:pt x="3643" y="2265"/>
                </a:lnTo>
                <a:lnTo>
                  <a:pt x="3726" y="2265"/>
                </a:lnTo>
                <a:lnTo>
                  <a:pt x="3819" y="2265"/>
                </a:lnTo>
                <a:lnTo>
                  <a:pt x="3913" y="2265"/>
                </a:lnTo>
                <a:lnTo>
                  <a:pt x="3995" y="2265"/>
                </a:lnTo>
                <a:lnTo>
                  <a:pt x="4053" y="2265"/>
                </a:lnTo>
                <a:lnTo>
                  <a:pt x="4074" y="2265"/>
                </a:lnTo>
                <a:lnTo>
                  <a:pt x="4074" y="2250"/>
                </a:lnTo>
                <a:lnTo>
                  <a:pt x="4074" y="2208"/>
                </a:lnTo>
                <a:lnTo>
                  <a:pt x="4074" y="2142"/>
                </a:lnTo>
                <a:lnTo>
                  <a:pt x="4074" y="2058"/>
                </a:lnTo>
                <a:lnTo>
                  <a:pt x="4074" y="1957"/>
                </a:lnTo>
                <a:lnTo>
                  <a:pt x="4074" y="1845"/>
                </a:lnTo>
                <a:lnTo>
                  <a:pt x="4074" y="1725"/>
                </a:lnTo>
                <a:lnTo>
                  <a:pt x="4074" y="1601"/>
                </a:lnTo>
                <a:lnTo>
                  <a:pt x="4074" y="1477"/>
                </a:lnTo>
                <a:lnTo>
                  <a:pt x="4074" y="1356"/>
                </a:lnTo>
                <a:lnTo>
                  <a:pt x="4074" y="1244"/>
                </a:lnTo>
                <a:lnTo>
                  <a:pt x="4074" y="1143"/>
                </a:lnTo>
                <a:lnTo>
                  <a:pt x="4074" y="1058"/>
                </a:lnTo>
                <a:lnTo>
                  <a:pt x="4074" y="993"/>
                </a:lnTo>
                <a:lnTo>
                  <a:pt x="4074" y="950"/>
                </a:lnTo>
                <a:lnTo>
                  <a:pt x="4074" y="936"/>
                </a:lnTo>
                <a:lnTo>
                  <a:pt x="4089" y="936"/>
                </a:lnTo>
                <a:lnTo>
                  <a:pt x="4128" y="936"/>
                </a:lnTo>
                <a:lnTo>
                  <a:pt x="4183" y="936"/>
                </a:lnTo>
                <a:lnTo>
                  <a:pt x="4246" y="936"/>
                </a:lnTo>
                <a:lnTo>
                  <a:pt x="4309" y="936"/>
                </a:lnTo>
                <a:lnTo>
                  <a:pt x="4364" y="936"/>
                </a:lnTo>
                <a:lnTo>
                  <a:pt x="4403" y="936"/>
                </a:lnTo>
                <a:lnTo>
                  <a:pt x="4418" y="936"/>
                </a:lnTo>
                <a:lnTo>
                  <a:pt x="4432" y="937"/>
                </a:lnTo>
                <a:lnTo>
                  <a:pt x="4445" y="938"/>
                </a:lnTo>
                <a:lnTo>
                  <a:pt x="4457" y="940"/>
                </a:lnTo>
                <a:lnTo>
                  <a:pt x="4468" y="942"/>
                </a:lnTo>
                <a:lnTo>
                  <a:pt x="4479" y="945"/>
                </a:lnTo>
                <a:lnTo>
                  <a:pt x="4488" y="948"/>
                </a:lnTo>
                <a:lnTo>
                  <a:pt x="4498" y="952"/>
                </a:lnTo>
                <a:lnTo>
                  <a:pt x="4505" y="957"/>
                </a:lnTo>
                <a:lnTo>
                  <a:pt x="4512" y="962"/>
                </a:lnTo>
                <a:lnTo>
                  <a:pt x="4520" y="967"/>
                </a:lnTo>
                <a:lnTo>
                  <a:pt x="4526" y="974"/>
                </a:lnTo>
                <a:lnTo>
                  <a:pt x="4533" y="980"/>
                </a:lnTo>
                <a:lnTo>
                  <a:pt x="4543" y="993"/>
                </a:lnTo>
                <a:lnTo>
                  <a:pt x="4552" y="1008"/>
                </a:lnTo>
                <a:lnTo>
                  <a:pt x="4559" y="1022"/>
                </a:lnTo>
                <a:lnTo>
                  <a:pt x="4565" y="1038"/>
                </a:lnTo>
                <a:lnTo>
                  <a:pt x="4570" y="1054"/>
                </a:lnTo>
                <a:lnTo>
                  <a:pt x="4573" y="1069"/>
                </a:lnTo>
                <a:lnTo>
                  <a:pt x="4575" y="1085"/>
                </a:lnTo>
                <a:lnTo>
                  <a:pt x="4577" y="1099"/>
                </a:lnTo>
                <a:lnTo>
                  <a:pt x="4577" y="1111"/>
                </a:lnTo>
                <a:lnTo>
                  <a:pt x="4578" y="1122"/>
                </a:lnTo>
                <a:lnTo>
                  <a:pt x="4578" y="1135"/>
                </a:lnTo>
                <a:lnTo>
                  <a:pt x="4577" y="1171"/>
                </a:lnTo>
                <a:lnTo>
                  <a:pt x="4577" y="1227"/>
                </a:lnTo>
                <a:lnTo>
                  <a:pt x="4577" y="1300"/>
                </a:lnTo>
                <a:lnTo>
                  <a:pt x="4577" y="1387"/>
                </a:lnTo>
                <a:lnTo>
                  <a:pt x="4577" y="1483"/>
                </a:lnTo>
                <a:lnTo>
                  <a:pt x="4577" y="1587"/>
                </a:lnTo>
                <a:lnTo>
                  <a:pt x="4577" y="1693"/>
                </a:lnTo>
                <a:lnTo>
                  <a:pt x="4577" y="1800"/>
                </a:lnTo>
                <a:lnTo>
                  <a:pt x="4577" y="1904"/>
                </a:lnTo>
                <a:lnTo>
                  <a:pt x="4577" y="2000"/>
                </a:lnTo>
                <a:lnTo>
                  <a:pt x="4577" y="2086"/>
                </a:lnTo>
                <a:lnTo>
                  <a:pt x="4577" y="2159"/>
                </a:lnTo>
                <a:lnTo>
                  <a:pt x="4577" y="2216"/>
                </a:lnTo>
                <a:lnTo>
                  <a:pt x="4577" y="2252"/>
                </a:lnTo>
                <a:lnTo>
                  <a:pt x="4577" y="2265"/>
                </a:lnTo>
                <a:lnTo>
                  <a:pt x="4598" y="2265"/>
                </a:lnTo>
                <a:lnTo>
                  <a:pt x="4655" y="2265"/>
                </a:lnTo>
                <a:lnTo>
                  <a:pt x="4736" y="2265"/>
                </a:lnTo>
                <a:lnTo>
                  <a:pt x="4827" y="2265"/>
                </a:lnTo>
                <a:lnTo>
                  <a:pt x="4919" y="2265"/>
                </a:lnTo>
                <a:lnTo>
                  <a:pt x="4999" y="2265"/>
                </a:lnTo>
                <a:lnTo>
                  <a:pt x="5056" y="2265"/>
                </a:lnTo>
                <a:lnTo>
                  <a:pt x="5078" y="2265"/>
                </a:lnTo>
                <a:lnTo>
                  <a:pt x="5078" y="2251"/>
                </a:lnTo>
                <a:lnTo>
                  <a:pt x="5078" y="2214"/>
                </a:lnTo>
                <a:lnTo>
                  <a:pt x="5078" y="2155"/>
                </a:lnTo>
                <a:lnTo>
                  <a:pt x="5078" y="2079"/>
                </a:lnTo>
                <a:lnTo>
                  <a:pt x="5078" y="1989"/>
                </a:lnTo>
                <a:lnTo>
                  <a:pt x="5078" y="1888"/>
                </a:lnTo>
                <a:lnTo>
                  <a:pt x="5078" y="1780"/>
                </a:lnTo>
                <a:lnTo>
                  <a:pt x="5078" y="1670"/>
                </a:lnTo>
                <a:lnTo>
                  <a:pt x="5078" y="1559"/>
                </a:lnTo>
                <a:lnTo>
                  <a:pt x="5078" y="1450"/>
                </a:lnTo>
                <a:lnTo>
                  <a:pt x="5078" y="1350"/>
                </a:lnTo>
                <a:lnTo>
                  <a:pt x="5078" y="1260"/>
                </a:lnTo>
                <a:lnTo>
                  <a:pt x="5078" y="1183"/>
                </a:lnTo>
                <a:lnTo>
                  <a:pt x="5078" y="1125"/>
                </a:lnTo>
                <a:lnTo>
                  <a:pt x="5078" y="1087"/>
                </a:lnTo>
                <a:lnTo>
                  <a:pt x="5078" y="1073"/>
                </a:lnTo>
                <a:lnTo>
                  <a:pt x="5078" y="1072"/>
                </a:lnTo>
                <a:lnTo>
                  <a:pt x="5077" y="1036"/>
                </a:lnTo>
                <a:lnTo>
                  <a:pt x="5075" y="1002"/>
                </a:lnTo>
                <a:lnTo>
                  <a:pt x="5070" y="969"/>
                </a:lnTo>
                <a:lnTo>
                  <a:pt x="5064" y="939"/>
                </a:lnTo>
                <a:lnTo>
                  <a:pt x="5057" y="910"/>
                </a:lnTo>
                <a:lnTo>
                  <a:pt x="5048" y="884"/>
                </a:lnTo>
                <a:lnTo>
                  <a:pt x="5039" y="858"/>
                </a:lnTo>
                <a:lnTo>
                  <a:pt x="5028" y="834"/>
                </a:lnTo>
                <a:lnTo>
                  <a:pt x="5016" y="813"/>
                </a:lnTo>
                <a:lnTo>
                  <a:pt x="5004" y="791"/>
                </a:lnTo>
                <a:lnTo>
                  <a:pt x="4989" y="772"/>
                </a:lnTo>
                <a:lnTo>
                  <a:pt x="4975" y="755"/>
                </a:lnTo>
                <a:lnTo>
                  <a:pt x="4959" y="740"/>
                </a:lnTo>
                <a:lnTo>
                  <a:pt x="4943" y="725"/>
                </a:lnTo>
                <a:lnTo>
                  <a:pt x="4927" y="711"/>
                </a:lnTo>
                <a:lnTo>
                  <a:pt x="4910" y="699"/>
                </a:lnTo>
                <a:close/>
                <a:moveTo>
                  <a:pt x="2339" y="699"/>
                </a:moveTo>
                <a:lnTo>
                  <a:pt x="2322" y="689"/>
                </a:lnTo>
                <a:lnTo>
                  <a:pt x="2305" y="679"/>
                </a:lnTo>
                <a:lnTo>
                  <a:pt x="2288" y="671"/>
                </a:lnTo>
                <a:lnTo>
                  <a:pt x="2271" y="663"/>
                </a:lnTo>
                <a:lnTo>
                  <a:pt x="2254" y="657"/>
                </a:lnTo>
                <a:lnTo>
                  <a:pt x="2237" y="652"/>
                </a:lnTo>
                <a:lnTo>
                  <a:pt x="2221" y="647"/>
                </a:lnTo>
                <a:lnTo>
                  <a:pt x="2205" y="643"/>
                </a:lnTo>
                <a:lnTo>
                  <a:pt x="2176" y="638"/>
                </a:lnTo>
                <a:lnTo>
                  <a:pt x="2148" y="635"/>
                </a:lnTo>
                <a:lnTo>
                  <a:pt x="2124" y="634"/>
                </a:lnTo>
                <a:lnTo>
                  <a:pt x="2103" y="633"/>
                </a:lnTo>
                <a:lnTo>
                  <a:pt x="2079" y="633"/>
                </a:lnTo>
                <a:lnTo>
                  <a:pt x="2013" y="633"/>
                </a:lnTo>
                <a:lnTo>
                  <a:pt x="1909" y="633"/>
                </a:lnTo>
                <a:lnTo>
                  <a:pt x="1774" y="633"/>
                </a:lnTo>
                <a:lnTo>
                  <a:pt x="1616" y="633"/>
                </a:lnTo>
                <a:lnTo>
                  <a:pt x="1438" y="633"/>
                </a:lnTo>
                <a:lnTo>
                  <a:pt x="1247" y="633"/>
                </a:lnTo>
                <a:lnTo>
                  <a:pt x="1051" y="633"/>
                </a:lnTo>
                <a:lnTo>
                  <a:pt x="855" y="633"/>
                </a:lnTo>
                <a:lnTo>
                  <a:pt x="666" y="633"/>
                </a:lnTo>
                <a:lnTo>
                  <a:pt x="488" y="633"/>
                </a:lnTo>
                <a:lnTo>
                  <a:pt x="328" y="633"/>
                </a:lnTo>
                <a:lnTo>
                  <a:pt x="194" y="633"/>
                </a:lnTo>
                <a:lnTo>
                  <a:pt x="91" y="633"/>
                </a:lnTo>
                <a:lnTo>
                  <a:pt x="23" y="633"/>
                </a:lnTo>
                <a:lnTo>
                  <a:pt x="0" y="633"/>
                </a:lnTo>
                <a:lnTo>
                  <a:pt x="0" y="651"/>
                </a:lnTo>
                <a:lnTo>
                  <a:pt x="0" y="702"/>
                </a:lnTo>
                <a:lnTo>
                  <a:pt x="0" y="783"/>
                </a:lnTo>
                <a:lnTo>
                  <a:pt x="0" y="888"/>
                </a:lnTo>
                <a:lnTo>
                  <a:pt x="0" y="1011"/>
                </a:lnTo>
                <a:lnTo>
                  <a:pt x="0" y="1148"/>
                </a:lnTo>
                <a:lnTo>
                  <a:pt x="0" y="1297"/>
                </a:lnTo>
                <a:lnTo>
                  <a:pt x="0" y="1448"/>
                </a:lnTo>
                <a:lnTo>
                  <a:pt x="0" y="1601"/>
                </a:lnTo>
                <a:lnTo>
                  <a:pt x="0" y="1748"/>
                </a:lnTo>
                <a:lnTo>
                  <a:pt x="0" y="1886"/>
                </a:lnTo>
                <a:lnTo>
                  <a:pt x="0" y="2010"/>
                </a:lnTo>
                <a:lnTo>
                  <a:pt x="0" y="2114"/>
                </a:lnTo>
                <a:lnTo>
                  <a:pt x="0" y="2194"/>
                </a:lnTo>
                <a:lnTo>
                  <a:pt x="0" y="2246"/>
                </a:lnTo>
                <a:lnTo>
                  <a:pt x="0" y="2264"/>
                </a:lnTo>
                <a:lnTo>
                  <a:pt x="21" y="2264"/>
                </a:lnTo>
                <a:lnTo>
                  <a:pt x="78" y="2264"/>
                </a:lnTo>
                <a:lnTo>
                  <a:pt x="158" y="2264"/>
                </a:lnTo>
                <a:lnTo>
                  <a:pt x="250" y="2264"/>
                </a:lnTo>
                <a:lnTo>
                  <a:pt x="341" y="2264"/>
                </a:lnTo>
                <a:lnTo>
                  <a:pt x="421" y="2264"/>
                </a:lnTo>
                <a:lnTo>
                  <a:pt x="477" y="2264"/>
                </a:lnTo>
                <a:lnTo>
                  <a:pt x="500" y="2264"/>
                </a:lnTo>
                <a:lnTo>
                  <a:pt x="500" y="2249"/>
                </a:lnTo>
                <a:lnTo>
                  <a:pt x="500" y="2207"/>
                </a:lnTo>
                <a:lnTo>
                  <a:pt x="500" y="2142"/>
                </a:lnTo>
                <a:lnTo>
                  <a:pt x="500" y="2056"/>
                </a:lnTo>
                <a:lnTo>
                  <a:pt x="500" y="1956"/>
                </a:lnTo>
                <a:lnTo>
                  <a:pt x="500" y="1844"/>
                </a:lnTo>
                <a:lnTo>
                  <a:pt x="500" y="1724"/>
                </a:lnTo>
                <a:lnTo>
                  <a:pt x="500" y="1600"/>
                </a:lnTo>
                <a:lnTo>
                  <a:pt x="500" y="1476"/>
                </a:lnTo>
                <a:lnTo>
                  <a:pt x="500" y="1356"/>
                </a:lnTo>
                <a:lnTo>
                  <a:pt x="500" y="1244"/>
                </a:lnTo>
                <a:lnTo>
                  <a:pt x="500" y="1143"/>
                </a:lnTo>
                <a:lnTo>
                  <a:pt x="500" y="1057"/>
                </a:lnTo>
                <a:lnTo>
                  <a:pt x="500" y="993"/>
                </a:lnTo>
                <a:lnTo>
                  <a:pt x="500" y="950"/>
                </a:lnTo>
                <a:lnTo>
                  <a:pt x="500" y="936"/>
                </a:lnTo>
                <a:lnTo>
                  <a:pt x="515" y="936"/>
                </a:lnTo>
                <a:lnTo>
                  <a:pt x="553" y="936"/>
                </a:lnTo>
                <a:lnTo>
                  <a:pt x="608" y="936"/>
                </a:lnTo>
                <a:lnTo>
                  <a:pt x="671" y="936"/>
                </a:lnTo>
                <a:lnTo>
                  <a:pt x="734" y="936"/>
                </a:lnTo>
                <a:lnTo>
                  <a:pt x="789" y="936"/>
                </a:lnTo>
                <a:lnTo>
                  <a:pt x="828" y="936"/>
                </a:lnTo>
                <a:lnTo>
                  <a:pt x="843" y="936"/>
                </a:lnTo>
                <a:lnTo>
                  <a:pt x="857" y="936"/>
                </a:lnTo>
                <a:lnTo>
                  <a:pt x="870" y="937"/>
                </a:lnTo>
                <a:lnTo>
                  <a:pt x="882" y="939"/>
                </a:lnTo>
                <a:lnTo>
                  <a:pt x="894" y="941"/>
                </a:lnTo>
                <a:lnTo>
                  <a:pt x="904" y="944"/>
                </a:lnTo>
                <a:lnTo>
                  <a:pt x="914" y="948"/>
                </a:lnTo>
                <a:lnTo>
                  <a:pt x="922" y="952"/>
                </a:lnTo>
                <a:lnTo>
                  <a:pt x="931" y="957"/>
                </a:lnTo>
                <a:lnTo>
                  <a:pt x="938" y="962"/>
                </a:lnTo>
                <a:lnTo>
                  <a:pt x="944" y="967"/>
                </a:lnTo>
                <a:lnTo>
                  <a:pt x="951" y="974"/>
                </a:lnTo>
                <a:lnTo>
                  <a:pt x="957" y="979"/>
                </a:lnTo>
                <a:lnTo>
                  <a:pt x="968" y="993"/>
                </a:lnTo>
                <a:lnTo>
                  <a:pt x="976" y="1008"/>
                </a:lnTo>
                <a:lnTo>
                  <a:pt x="984" y="1022"/>
                </a:lnTo>
                <a:lnTo>
                  <a:pt x="990" y="1038"/>
                </a:lnTo>
                <a:lnTo>
                  <a:pt x="994" y="1054"/>
                </a:lnTo>
                <a:lnTo>
                  <a:pt x="997" y="1069"/>
                </a:lnTo>
                <a:lnTo>
                  <a:pt x="1001" y="1085"/>
                </a:lnTo>
                <a:lnTo>
                  <a:pt x="1002" y="1099"/>
                </a:lnTo>
                <a:lnTo>
                  <a:pt x="1003" y="1111"/>
                </a:lnTo>
                <a:lnTo>
                  <a:pt x="1003" y="1122"/>
                </a:lnTo>
                <a:lnTo>
                  <a:pt x="1003" y="1123"/>
                </a:lnTo>
                <a:lnTo>
                  <a:pt x="1003" y="1138"/>
                </a:lnTo>
                <a:lnTo>
                  <a:pt x="1003" y="1175"/>
                </a:lnTo>
                <a:lnTo>
                  <a:pt x="1003" y="1232"/>
                </a:lnTo>
                <a:lnTo>
                  <a:pt x="1003" y="1306"/>
                </a:lnTo>
                <a:lnTo>
                  <a:pt x="1003" y="1392"/>
                </a:lnTo>
                <a:lnTo>
                  <a:pt x="1003" y="1489"/>
                </a:lnTo>
                <a:lnTo>
                  <a:pt x="1003" y="1591"/>
                </a:lnTo>
                <a:lnTo>
                  <a:pt x="1003" y="1697"/>
                </a:lnTo>
                <a:lnTo>
                  <a:pt x="1003" y="1803"/>
                </a:lnTo>
                <a:lnTo>
                  <a:pt x="1003" y="1906"/>
                </a:lnTo>
                <a:lnTo>
                  <a:pt x="1003" y="2001"/>
                </a:lnTo>
                <a:lnTo>
                  <a:pt x="1002" y="2087"/>
                </a:lnTo>
                <a:lnTo>
                  <a:pt x="1002" y="2160"/>
                </a:lnTo>
                <a:lnTo>
                  <a:pt x="1002" y="2215"/>
                </a:lnTo>
                <a:lnTo>
                  <a:pt x="1002" y="2251"/>
                </a:lnTo>
                <a:lnTo>
                  <a:pt x="1002" y="2264"/>
                </a:lnTo>
                <a:lnTo>
                  <a:pt x="1024" y="2264"/>
                </a:lnTo>
                <a:lnTo>
                  <a:pt x="1080" y="2264"/>
                </a:lnTo>
                <a:lnTo>
                  <a:pt x="1160" y="2264"/>
                </a:lnTo>
                <a:lnTo>
                  <a:pt x="1253" y="2264"/>
                </a:lnTo>
                <a:lnTo>
                  <a:pt x="1345" y="2264"/>
                </a:lnTo>
                <a:lnTo>
                  <a:pt x="1425" y="2264"/>
                </a:lnTo>
                <a:lnTo>
                  <a:pt x="1481" y="2264"/>
                </a:lnTo>
                <a:lnTo>
                  <a:pt x="1503" y="2264"/>
                </a:lnTo>
                <a:lnTo>
                  <a:pt x="1503" y="2249"/>
                </a:lnTo>
                <a:lnTo>
                  <a:pt x="1503" y="2207"/>
                </a:lnTo>
                <a:lnTo>
                  <a:pt x="1503" y="2142"/>
                </a:lnTo>
                <a:lnTo>
                  <a:pt x="1503" y="2056"/>
                </a:lnTo>
                <a:lnTo>
                  <a:pt x="1503" y="1956"/>
                </a:lnTo>
                <a:lnTo>
                  <a:pt x="1503" y="1844"/>
                </a:lnTo>
                <a:lnTo>
                  <a:pt x="1503" y="1724"/>
                </a:lnTo>
                <a:lnTo>
                  <a:pt x="1503" y="1600"/>
                </a:lnTo>
                <a:lnTo>
                  <a:pt x="1503" y="1476"/>
                </a:lnTo>
                <a:lnTo>
                  <a:pt x="1503" y="1356"/>
                </a:lnTo>
                <a:lnTo>
                  <a:pt x="1503" y="1244"/>
                </a:lnTo>
                <a:lnTo>
                  <a:pt x="1503" y="1143"/>
                </a:lnTo>
                <a:lnTo>
                  <a:pt x="1503" y="1057"/>
                </a:lnTo>
                <a:lnTo>
                  <a:pt x="1503" y="993"/>
                </a:lnTo>
                <a:lnTo>
                  <a:pt x="1503" y="950"/>
                </a:lnTo>
                <a:lnTo>
                  <a:pt x="1503" y="936"/>
                </a:lnTo>
                <a:lnTo>
                  <a:pt x="1518" y="936"/>
                </a:lnTo>
                <a:lnTo>
                  <a:pt x="1556" y="936"/>
                </a:lnTo>
                <a:lnTo>
                  <a:pt x="1611" y="936"/>
                </a:lnTo>
                <a:lnTo>
                  <a:pt x="1675" y="936"/>
                </a:lnTo>
                <a:lnTo>
                  <a:pt x="1737" y="936"/>
                </a:lnTo>
                <a:lnTo>
                  <a:pt x="1792" y="936"/>
                </a:lnTo>
                <a:lnTo>
                  <a:pt x="1832" y="936"/>
                </a:lnTo>
                <a:lnTo>
                  <a:pt x="1846" y="936"/>
                </a:lnTo>
                <a:lnTo>
                  <a:pt x="1860" y="936"/>
                </a:lnTo>
                <a:lnTo>
                  <a:pt x="1874" y="937"/>
                </a:lnTo>
                <a:lnTo>
                  <a:pt x="1886" y="939"/>
                </a:lnTo>
                <a:lnTo>
                  <a:pt x="1897" y="941"/>
                </a:lnTo>
                <a:lnTo>
                  <a:pt x="1907" y="944"/>
                </a:lnTo>
                <a:lnTo>
                  <a:pt x="1917" y="948"/>
                </a:lnTo>
                <a:lnTo>
                  <a:pt x="1926" y="952"/>
                </a:lnTo>
                <a:lnTo>
                  <a:pt x="1934" y="957"/>
                </a:lnTo>
                <a:lnTo>
                  <a:pt x="1942" y="962"/>
                </a:lnTo>
                <a:lnTo>
                  <a:pt x="1948" y="967"/>
                </a:lnTo>
                <a:lnTo>
                  <a:pt x="1954" y="974"/>
                </a:lnTo>
                <a:lnTo>
                  <a:pt x="1961" y="979"/>
                </a:lnTo>
                <a:lnTo>
                  <a:pt x="1971" y="993"/>
                </a:lnTo>
                <a:lnTo>
                  <a:pt x="1980" y="1008"/>
                </a:lnTo>
                <a:lnTo>
                  <a:pt x="1987" y="1022"/>
                </a:lnTo>
                <a:lnTo>
                  <a:pt x="1994" y="1038"/>
                </a:lnTo>
                <a:lnTo>
                  <a:pt x="1998" y="1054"/>
                </a:lnTo>
                <a:lnTo>
                  <a:pt x="2001" y="1069"/>
                </a:lnTo>
                <a:lnTo>
                  <a:pt x="2003" y="1085"/>
                </a:lnTo>
                <a:lnTo>
                  <a:pt x="2005" y="1099"/>
                </a:lnTo>
                <a:lnTo>
                  <a:pt x="2006" y="1111"/>
                </a:lnTo>
                <a:lnTo>
                  <a:pt x="2006" y="1122"/>
                </a:lnTo>
                <a:lnTo>
                  <a:pt x="2006" y="1123"/>
                </a:lnTo>
                <a:lnTo>
                  <a:pt x="2006" y="1138"/>
                </a:lnTo>
                <a:lnTo>
                  <a:pt x="2006" y="1175"/>
                </a:lnTo>
                <a:lnTo>
                  <a:pt x="2006" y="1232"/>
                </a:lnTo>
                <a:lnTo>
                  <a:pt x="2006" y="1306"/>
                </a:lnTo>
                <a:lnTo>
                  <a:pt x="2006" y="1393"/>
                </a:lnTo>
                <a:lnTo>
                  <a:pt x="2006" y="1490"/>
                </a:lnTo>
                <a:lnTo>
                  <a:pt x="2005" y="1592"/>
                </a:lnTo>
                <a:lnTo>
                  <a:pt x="2005" y="1698"/>
                </a:lnTo>
                <a:lnTo>
                  <a:pt x="2005" y="1804"/>
                </a:lnTo>
                <a:lnTo>
                  <a:pt x="2005" y="1907"/>
                </a:lnTo>
                <a:lnTo>
                  <a:pt x="2005" y="2002"/>
                </a:lnTo>
                <a:lnTo>
                  <a:pt x="2005" y="2088"/>
                </a:lnTo>
                <a:lnTo>
                  <a:pt x="2005" y="2160"/>
                </a:lnTo>
                <a:lnTo>
                  <a:pt x="2005" y="2216"/>
                </a:lnTo>
                <a:lnTo>
                  <a:pt x="2005" y="2252"/>
                </a:lnTo>
                <a:lnTo>
                  <a:pt x="2005" y="2265"/>
                </a:lnTo>
                <a:lnTo>
                  <a:pt x="2028" y="2265"/>
                </a:lnTo>
                <a:lnTo>
                  <a:pt x="2084" y="2265"/>
                </a:lnTo>
                <a:lnTo>
                  <a:pt x="2164" y="2265"/>
                </a:lnTo>
                <a:lnTo>
                  <a:pt x="2256" y="2265"/>
                </a:lnTo>
                <a:lnTo>
                  <a:pt x="2347" y="2265"/>
                </a:lnTo>
                <a:lnTo>
                  <a:pt x="2428" y="2265"/>
                </a:lnTo>
                <a:lnTo>
                  <a:pt x="2485" y="2265"/>
                </a:lnTo>
                <a:lnTo>
                  <a:pt x="2506" y="2265"/>
                </a:lnTo>
                <a:lnTo>
                  <a:pt x="2506" y="2251"/>
                </a:lnTo>
                <a:lnTo>
                  <a:pt x="2506" y="2214"/>
                </a:lnTo>
                <a:lnTo>
                  <a:pt x="2506" y="2155"/>
                </a:lnTo>
                <a:lnTo>
                  <a:pt x="2506" y="2079"/>
                </a:lnTo>
                <a:lnTo>
                  <a:pt x="2506" y="1989"/>
                </a:lnTo>
                <a:lnTo>
                  <a:pt x="2506" y="1888"/>
                </a:lnTo>
                <a:lnTo>
                  <a:pt x="2506" y="1780"/>
                </a:lnTo>
                <a:lnTo>
                  <a:pt x="2506" y="1669"/>
                </a:lnTo>
                <a:lnTo>
                  <a:pt x="2506" y="1557"/>
                </a:lnTo>
                <a:lnTo>
                  <a:pt x="2506" y="1449"/>
                </a:lnTo>
                <a:lnTo>
                  <a:pt x="2506" y="1349"/>
                </a:lnTo>
                <a:lnTo>
                  <a:pt x="2506" y="1259"/>
                </a:lnTo>
                <a:lnTo>
                  <a:pt x="2506" y="1182"/>
                </a:lnTo>
                <a:lnTo>
                  <a:pt x="2506" y="1124"/>
                </a:lnTo>
                <a:lnTo>
                  <a:pt x="2506" y="1086"/>
                </a:lnTo>
                <a:lnTo>
                  <a:pt x="2506" y="1072"/>
                </a:lnTo>
                <a:lnTo>
                  <a:pt x="2505" y="1036"/>
                </a:lnTo>
                <a:lnTo>
                  <a:pt x="2503" y="1002"/>
                </a:lnTo>
                <a:lnTo>
                  <a:pt x="2499" y="969"/>
                </a:lnTo>
                <a:lnTo>
                  <a:pt x="2492" y="939"/>
                </a:lnTo>
                <a:lnTo>
                  <a:pt x="2486" y="910"/>
                </a:lnTo>
                <a:lnTo>
                  <a:pt x="2477" y="884"/>
                </a:lnTo>
                <a:lnTo>
                  <a:pt x="2468" y="858"/>
                </a:lnTo>
                <a:lnTo>
                  <a:pt x="2456" y="834"/>
                </a:lnTo>
                <a:lnTo>
                  <a:pt x="2445" y="813"/>
                </a:lnTo>
                <a:lnTo>
                  <a:pt x="2432" y="791"/>
                </a:lnTo>
                <a:lnTo>
                  <a:pt x="2418" y="772"/>
                </a:lnTo>
                <a:lnTo>
                  <a:pt x="2403" y="755"/>
                </a:lnTo>
                <a:lnTo>
                  <a:pt x="2387" y="740"/>
                </a:lnTo>
                <a:lnTo>
                  <a:pt x="2372" y="725"/>
                </a:lnTo>
                <a:lnTo>
                  <a:pt x="2356" y="711"/>
                </a:lnTo>
                <a:lnTo>
                  <a:pt x="2339" y="699"/>
                </a:lnTo>
                <a:close/>
                <a:moveTo>
                  <a:pt x="8041" y="631"/>
                </a:moveTo>
                <a:lnTo>
                  <a:pt x="8039" y="631"/>
                </a:lnTo>
                <a:lnTo>
                  <a:pt x="8037" y="631"/>
                </a:lnTo>
                <a:lnTo>
                  <a:pt x="7988" y="633"/>
                </a:lnTo>
                <a:lnTo>
                  <a:pt x="7943" y="634"/>
                </a:lnTo>
                <a:lnTo>
                  <a:pt x="7898" y="637"/>
                </a:lnTo>
                <a:lnTo>
                  <a:pt x="7857" y="640"/>
                </a:lnTo>
                <a:lnTo>
                  <a:pt x="7817" y="645"/>
                </a:lnTo>
                <a:lnTo>
                  <a:pt x="7779" y="651"/>
                </a:lnTo>
                <a:lnTo>
                  <a:pt x="7742" y="658"/>
                </a:lnTo>
                <a:lnTo>
                  <a:pt x="7708" y="665"/>
                </a:lnTo>
                <a:lnTo>
                  <a:pt x="7675" y="675"/>
                </a:lnTo>
                <a:lnTo>
                  <a:pt x="7643" y="684"/>
                </a:lnTo>
                <a:lnTo>
                  <a:pt x="7615" y="696"/>
                </a:lnTo>
                <a:lnTo>
                  <a:pt x="7586" y="708"/>
                </a:lnTo>
                <a:lnTo>
                  <a:pt x="7559" y="720"/>
                </a:lnTo>
                <a:lnTo>
                  <a:pt x="7535" y="735"/>
                </a:lnTo>
                <a:lnTo>
                  <a:pt x="7512" y="750"/>
                </a:lnTo>
                <a:lnTo>
                  <a:pt x="7490" y="767"/>
                </a:lnTo>
                <a:lnTo>
                  <a:pt x="7469" y="784"/>
                </a:lnTo>
                <a:lnTo>
                  <a:pt x="7449" y="802"/>
                </a:lnTo>
                <a:lnTo>
                  <a:pt x="7431" y="821"/>
                </a:lnTo>
                <a:lnTo>
                  <a:pt x="7414" y="842"/>
                </a:lnTo>
                <a:lnTo>
                  <a:pt x="7399" y="863"/>
                </a:lnTo>
                <a:lnTo>
                  <a:pt x="7384" y="886"/>
                </a:lnTo>
                <a:lnTo>
                  <a:pt x="7370" y="909"/>
                </a:lnTo>
                <a:lnTo>
                  <a:pt x="7357" y="933"/>
                </a:lnTo>
                <a:lnTo>
                  <a:pt x="7345" y="959"/>
                </a:lnTo>
                <a:lnTo>
                  <a:pt x="7334" y="985"/>
                </a:lnTo>
                <a:lnTo>
                  <a:pt x="7323" y="1013"/>
                </a:lnTo>
                <a:lnTo>
                  <a:pt x="7314" y="1041"/>
                </a:lnTo>
                <a:lnTo>
                  <a:pt x="7305" y="1071"/>
                </a:lnTo>
                <a:lnTo>
                  <a:pt x="7297" y="1102"/>
                </a:lnTo>
                <a:lnTo>
                  <a:pt x="7289" y="1134"/>
                </a:lnTo>
                <a:lnTo>
                  <a:pt x="7282" y="1166"/>
                </a:lnTo>
                <a:lnTo>
                  <a:pt x="7279" y="1178"/>
                </a:lnTo>
                <a:lnTo>
                  <a:pt x="7271" y="1213"/>
                </a:lnTo>
                <a:lnTo>
                  <a:pt x="7260" y="1267"/>
                </a:lnTo>
                <a:lnTo>
                  <a:pt x="7245" y="1337"/>
                </a:lnTo>
                <a:lnTo>
                  <a:pt x="7227" y="1421"/>
                </a:lnTo>
                <a:lnTo>
                  <a:pt x="7207" y="1513"/>
                </a:lnTo>
                <a:lnTo>
                  <a:pt x="7186" y="1611"/>
                </a:lnTo>
                <a:lnTo>
                  <a:pt x="7164" y="1714"/>
                </a:lnTo>
                <a:lnTo>
                  <a:pt x="7141" y="1816"/>
                </a:lnTo>
                <a:lnTo>
                  <a:pt x="7120" y="1916"/>
                </a:lnTo>
                <a:lnTo>
                  <a:pt x="7100" y="2008"/>
                </a:lnTo>
                <a:lnTo>
                  <a:pt x="7082" y="2090"/>
                </a:lnTo>
                <a:lnTo>
                  <a:pt x="7067" y="2160"/>
                </a:lnTo>
                <a:lnTo>
                  <a:pt x="7056" y="2214"/>
                </a:lnTo>
                <a:lnTo>
                  <a:pt x="7048" y="2249"/>
                </a:lnTo>
                <a:lnTo>
                  <a:pt x="7045" y="2262"/>
                </a:lnTo>
                <a:lnTo>
                  <a:pt x="7068" y="2262"/>
                </a:lnTo>
                <a:lnTo>
                  <a:pt x="7131" y="2262"/>
                </a:lnTo>
                <a:lnTo>
                  <a:pt x="7217" y="2262"/>
                </a:lnTo>
                <a:lnTo>
                  <a:pt x="7317" y="2262"/>
                </a:lnTo>
                <a:lnTo>
                  <a:pt x="7418" y="2262"/>
                </a:lnTo>
                <a:lnTo>
                  <a:pt x="7504" y="2262"/>
                </a:lnTo>
                <a:lnTo>
                  <a:pt x="7566" y="2262"/>
                </a:lnTo>
                <a:lnTo>
                  <a:pt x="7589" y="2262"/>
                </a:lnTo>
                <a:lnTo>
                  <a:pt x="7591" y="2250"/>
                </a:lnTo>
                <a:lnTo>
                  <a:pt x="7599" y="2218"/>
                </a:lnTo>
                <a:lnTo>
                  <a:pt x="7609" y="2168"/>
                </a:lnTo>
                <a:lnTo>
                  <a:pt x="7624" y="2102"/>
                </a:lnTo>
                <a:lnTo>
                  <a:pt x="7641" y="2024"/>
                </a:lnTo>
                <a:lnTo>
                  <a:pt x="7659" y="1937"/>
                </a:lnTo>
                <a:lnTo>
                  <a:pt x="7679" y="1845"/>
                </a:lnTo>
                <a:lnTo>
                  <a:pt x="7700" y="1749"/>
                </a:lnTo>
                <a:lnTo>
                  <a:pt x="7720" y="1653"/>
                </a:lnTo>
                <a:lnTo>
                  <a:pt x="7741" y="1561"/>
                </a:lnTo>
                <a:lnTo>
                  <a:pt x="7760" y="1474"/>
                </a:lnTo>
                <a:lnTo>
                  <a:pt x="7777" y="1396"/>
                </a:lnTo>
                <a:lnTo>
                  <a:pt x="7790" y="1331"/>
                </a:lnTo>
                <a:lnTo>
                  <a:pt x="7801" y="1280"/>
                </a:lnTo>
                <a:lnTo>
                  <a:pt x="7808" y="1247"/>
                </a:lnTo>
                <a:lnTo>
                  <a:pt x="7810" y="1235"/>
                </a:lnTo>
                <a:lnTo>
                  <a:pt x="7824" y="1177"/>
                </a:lnTo>
                <a:lnTo>
                  <a:pt x="7837" y="1128"/>
                </a:lnTo>
                <a:lnTo>
                  <a:pt x="7850" y="1087"/>
                </a:lnTo>
                <a:lnTo>
                  <a:pt x="7861" y="1055"/>
                </a:lnTo>
                <a:lnTo>
                  <a:pt x="7871" y="1030"/>
                </a:lnTo>
                <a:lnTo>
                  <a:pt x="7880" y="1012"/>
                </a:lnTo>
                <a:lnTo>
                  <a:pt x="7888" y="999"/>
                </a:lnTo>
                <a:lnTo>
                  <a:pt x="7894" y="992"/>
                </a:lnTo>
                <a:lnTo>
                  <a:pt x="7900" y="984"/>
                </a:lnTo>
                <a:lnTo>
                  <a:pt x="7908" y="978"/>
                </a:lnTo>
                <a:lnTo>
                  <a:pt x="7915" y="972"/>
                </a:lnTo>
                <a:lnTo>
                  <a:pt x="7923" y="966"/>
                </a:lnTo>
                <a:lnTo>
                  <a:pt x="7932" y="961"/>
                </a:lnTo>
                <a:lnTo>
                  <a:pt x="7942" y="957"/>
                </a:lnTo>
                <a:lnTo>
                  <a:pt x="7951" y="951"/>
                </a:lnTo>
                <a:lnTo>
                  <a:pt x="7963" y="948"/>
                </a:lnTo>
                <a:lnTo>
                  <a:pt x="7976" y="944"/>
                </a:lnTo>
                <a:lnTo>
                  <a:pt x="7989" y="941"/>
                </a:lnTo>
                <a:lnTo>
                  <a:pt x="8004" y="939"/>
                </a:lnTo>
                <a:lnTo>
                  <a:pt x="8020" y="937"/>
                </a:lnTo>
                <a:lnTo>
                  <a:pt x="8037" y="934"/>
                </a:lnTo>
                <a:lnTo>
                  <a:pt x="8055" y="933"/>
                </a:lnTo>
                <a:lnTo>
                  <a:pt x="8075" y="932"/>
                </a:lnTo>
                <a:lnTo>
                  <a:pt x="8097" y="932"/>
                </a:lnTo>
                <a:lnTo>
                  <a:pt x="8106" y="932"/>
                </a:lnTo>
                <a:lnTo>
                  <a:pt x="8128" y="932"/>
                </a:lnTo>
                <a:lnTo>
                  <a:pt x="8161" y="932"/>
                </a:lnTo>
                <a:lnTo>
                  <a:pt x="8198" y="932"/>
                </a:lnTo>
                <a:lnTo>
                  <a:pt x="8236" y="932"/>
                </a:lnTo>
                <a:lnTo>
                  <a:pt x="8268" y="932"/>
                </a:lnTo>
                <a:lnTo>
                  <a:pt x="8291" y="932"/>
                </a:lnTo>
                <a:lnTo>
                  <a:pt x="8300" y="932"/>
                </a:lnTo>
                <a:lnTo>
                  <a:pt x="8307" y="920"/>
                </a:lnTo>
                <a:lnTo>
                  <a:pt x="8325" y="886"/>
                </a:lnTo>
                <a:lnTo>
                  <a:pt x="8350" y="837"/>
                </a:lnTo>
                <a:lnTo>
                  <a:pt x="8379" y="782"/>
                </a:lnTo>
                <a:lnTo>
                  <a:pt x="8409" y="727"/>
                </a:lnTo>
                <a:lnTo>
                  <a:pt x="8434" y="679"/>
                </a:lnTo>
                <a:lnTo>
                  <a:pt x="8452" y="645"/>
                </a:lnTo>
                <a:lnTo>
                  <a:pt x="8458" y="631"/>
                </a:lnTo>
                <a:lnTo>
                  <a:pt x="8440" y="631"/>
                </a:lnTo>
                <a:lnTo>
                  <a:pt x="8394" y="631"/>
                </a:lnTo>
                <a:lnTo>
                  <a:pt x="8326" y="631"/>
                </a:lnTo>
                <a:lnTo>
                  <a:pt x="8250" y="631"/>
                </a:lnTo>
                <a:lnTo>
                  <a:pt x="8174" y="631"/>
                </a:lnTo>
                <a:lnTo>
                  <a:pt x="8107" y="631"/>
                </a:lnTo>
                <a:lnTo>
                  <a:pt x="8059" y="631"/>
                </a:lnTo>
                <a:lnTo>
                  <a:pt x="8041" y="6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6300" y="4200525"/>
            <a:ext cx="9793288" cy="795338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2491" y="5078413"/>
            <a:ext cx="8064500" cy="6207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80CFC63-2406-49D0-9C54-FBB492850B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202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8846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5633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9042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756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25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9677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6214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47634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5595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61925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5973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PT用图灰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46463" r="10741"/>
          <a:stretch>
            <a:fillRect/>
          </a:stretch>
        </p:blipFill>
        <p:spPr bwMode="auto">
          <a:xfrm>
            <a:off x="3" y="1925639"/>
            <a:ext cx="11522075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1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790" y="4841876"/>
            <a:ext cx="8066086" cy="6032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3601" y="3911600"/>
            <a:ext cx="9794875" cy="83978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33ABA569-27A8-43CF-8612-E7C2905B58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7675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4919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70954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475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34789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050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08046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213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40275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71890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04248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64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64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129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957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40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036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90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87438"/>
            <a:ext cx="10864851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071" r:id="rId2"/>
    <p:sldLayoutId id="2147486070" r:id="rId3"/>
    <p:sldLayoutId id="2147486069" r:id="rId4"/>
    <p:sldLayoutId id="2147486068" r:id="rId5"/>
    <p:sldLayoutId id="2147486067" r:id="rId6"/>
    <p:sldLayoutId id="2147486066" r:id="rId7"/>
    <p:sldLayoutId id="2147486065" r:id="rId8"/>
    <p:sldLayoutId id="2147486064" r:id="rId9"/>
    <p:sldLayoutId id="2147486063" r:id="rId10"/>
    <p:sldLayoutId id="2147486062" r:id="rId11"/>
    <p:sldLayoutId id="2147486061" r:id="rId12"/>
    <p:sldLayoutId id="214748606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0"/>
            <a:ext cx="10864851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5" y="1030289"/>
            <a:ext cx="10864851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54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3" r:id="rId1"/>
    <p:sldLayoutId id="2147486081" r:id="rId2"/>
    <p:sldLayoutId id="2147486080" r:id="rId3"/>
    <p:sldLayoutId id="2147486079" r:id="rId4"/>
    <p:sldLayoutId id="2147486078" r:id="rId5"/>
    <p:sldLayoutId id="2147486077" r:id="rId6"/>
    <p:sldLayoutId id="2147486076" r:id="rId7"/>
    <p:sldLayoutId id="2147486075" r:id="rId8"/>
    <p:sldLayoutId id="2147486074" r:id="rId9"/>
    <p:sldLayoutId id="2147486073" r:id="rId10"/>
    <p:sldLayoutId id="21474860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90613"/>
            <a:ext cx="10864851" cy="477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141716F1-DEB9-4CEB-A50B-35CD946F019C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8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3079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4" r:id="rId1"/>
    <p:sldLayoutId id="2147486091" r:id="rId2"/>
    <p:sldLayoutId id="2147486090" r:id="rId3"/>
    <p:sldLayoutId id="2147486089" r:id="rId4"/>
    <p:sldLayoutId id="2147486088" r:id="rId5"/>
    <p:sldLayoutId id="2147486087" r:id="rId6"/>
    <p:sldLayoutId id="2147486086" r:id="rId7"/>
    <p:sldLayoutId id="2147486085" r:id="rId8"/>
    <p:sldLayoutId id="2147486084" r:id="rId9"/>
    <p:sldLayoutId id="2147486083" r:id="rId10"/>
    <p:sldLayoutId id="21474860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5" y="0"/>
            <a:ext cx="10864851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74740"/>
            <a:ext cx="10864851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97717CAE-8A56-4A1E-9CCF-14BB7D98A060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02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4103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5" r:id="rId1"/>
    <p:sldLayoutId id="2147486101" r:id="rId2"/>
    <p:sldLayoutId id="2147486100" r:id="rId3"/>
    <p:sldLayoutId id="2147486099" r:id="rId4"/>
    <p:sldLayoutId id="2147486098" r:id="rId5"/>
    <p:sldLayoutId id="2147486097" r:id="rId6"/>
    <p:sldLayoutId id="2147486096" r:id="rId7"/>
    <p:sldLayoutId id="2147486095" r:id="rId8"/>
    <p:sldLayoutId id="2147486094" r:id="rId9"/>
    <p:sldLayoutId id="2147486093" r:id="rId10"/>
    <p:sldLayoutId id="21474860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81869" y="1230779"/>
            <a:ext cx="9558336" cy="200930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廣告學</a:t>
            </a:r>
            <a:b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Advertising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17539154"/>
      </p:ext>
    </p:extLst>
  </p:cSld>
  <p:clrMapOvr>
    <a:masterClrMapping/>
  </p:clrMapOvr>
  <p:transition advTm="221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廣告學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廣告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Advertising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廣而告之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Publicize widely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資訊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389619703"/>
      </p:ext>
    </p:extLst>
  </p:cSld>
  <p:clrMapOvr>
    <a:masterClrMapping/>
  </p:clrMapOvr>
</p:sld>
</file>

<file path=ppt/theme/theme1.xml><?xml version="1.0" encoding="utf-8"?>
<a:theme xmlns:a="http://schemas.openxmlformats.org/drawingml/2006/main" name="中文PPT模板2011 4.3">
  <a:themeElements>
    <a:clrScheme name="中文PPT模板2011 4.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文PPT模板2011 4.3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中文PPT模板2011 4.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中文PPT模板2011 4.3</Template>
  <TotalTime>74878</TotalTime>
  <Words>118</Words>
  <Application>Microsoft Office PowerPoint</Application>
  <PresentationFormat>自定义</PresentationFormat>
  <Paragraphs>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 Unicode MS</vt:lpstr>
      <vt:lpstr>Helvetica Neue</vt:lpstr>
      <vt:lpstr>方正兰亭黑6_GBK</vt:lpstr>
      <vt:lpstr>楷体_GB2312</vt:lpstr>
      <vt:lpstr>宋体</vt:lpstr>
      <vt:lpstr>Arial</vt:lpstr>
      <vt:lpstr>Times New Roman</vt:lpstr>
      <vt:lpstr>Wingdings</vt:lpstr>
      <vt:lpstr>中文PPT模板2011 4.3</vt:lpstr>
      <vt:lpstr>自定义设计方案</vt:lpstr>
      <vt:lpstr>1_自定义设计方案</vt:lpstr>
      <vt:lpstr>2_自定义设计方案</vt:lpstr>
      <vt:lpstr>廣告學 （Advertising）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廣告（Advertising）</dc:title>
  <dc:subject>廣告學（Advertising）</dc:subject>
  <dc:creator>趙健</dc:creator>
  <cp:keywords>市場、行銷、廣告、Advertising</cp:keywords>
  <dc:description>+8618604537694；
283640621@qq.com；</dc:description>
  <cp:lastModifiedBy>Admin</cp:lastModifiedBy>
  <cp:revision>4633</cp:revision>
  <dcterms:created xsi:type="dcterms:W3CDTF">2011-12-19T07:14:23Z</dcterms:created>
  <dcterms:modified xsi:type="dcterms:W3CDTF">2024-06-07T08:59:23Z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LCID">
    <vt:i4>2052</vt:i4>
  </property>
</Properties>
</file>