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7"/>
  </p:notesMasterIdLst>
  <p:sldIdLst>
    <p:sldId id="718" r:id="rId5"/>
    <p:sldId id="960" r:id="rId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TW" sz="1000" dirty="0">
              <a:solidFill>
                <a:schemeClr val="tx1"/>
              </a:solidFill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/>
              <a:t>《</a:t>
            </a:r>
            <a:r>
              <a:rPr lang="zh-CN" altLang="en-US" sz="1000" dirty="0"/>
              <a:t>广告符号学</a:t>
            </a:r>
            <a:r>
              <a:rPr lang="en-US" altLang="zh-CN" sz="1000" dirty="0"/>
              <a:t>》</a:t>
            </a:r>
            <a:r>
              <a:rPr lang="zh-CN" altLang="en-US" sz="1000" dirty="0"/>
              <a:t>，李思屈 著，成都：四川大学出版社，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2004-07-01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《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符号学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》</a:t>
            </a:r>
            <a:r>
              <a:rPr lang="zh-CN" altLang="en-US" sz="1000" dirty="0"/>
              <a:t>，</a:t>
            </a:r>
            <a:r>
              <a:rPr lang="zh-CN" altLang="en-US" sz="1200" b="0" i="0" dirty="0">
                <a:solidFill>
                  <a:srgbClr val="136EC2"/>
                </a:solidFill>
                <a:effectLst/>
                <a:highlight>
                  <a:srgbClr val="FFFFFF"/>
                </a:highlight>
                <a:latin typeface="Helvetica Neue"/>
              </a:rPr>
              <a:t>赵毅衡 </a:t>
            </a:r>
            <a:r>
              <a:rPr lang="zh-CN" altLang="en-US" sz="1000" dirty="0"/>
              <a:t>著，南京：南京大学出版社，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2012-10</a:t>
            </a:r>
            <a:endParaRPr lang="en-US" altLang="zh-CN" sz="12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符號學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Semiotics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符號學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符號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emiotics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徵象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符號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74894</TotalTime>
  <Words>63</Words>
  <Application>Microsoft Office PowerPoint</Application>
  <PresentationFormat>自定义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 Unicode MS</vt:lpstr>
      <vt:lpstr>Helvetica Neue</vt:lpstr>
      <vt:lpstr>方正兰亭黑6_GBK</vt:lpstr>
      <vt:lpstr>楷体_GB2312</vt:lpstr>
      <vt:lpstr>宋体</vt:lpstr>
      <vt:lpstr>Arial</vt:lpstr>
      <vt:lpstr>Helvetica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符號學 （Semiotics）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符號（Semiotics）</dc:title>
  <dc:subject>符號學（Semiotics）</dc:subject>
  <dc:creator>趙健</dc:creator>
  <cp:keywords>市場、行銷、傳播、Communication、符號學、semiotics、徵象、sign、符號、Symbols</cp:keywords>
  <dc:description>+8618604537694；
283640621@qq.com；</dc:description>
  <cp:lastModifiedBy>Admin</cp:lastModifiedBy>
  <cp:revision>4639</cp:revision>
  <dcterms:created xsi:type="dcterms:W3CDTF">2011-12-19T07:14:23Z</dcterms:created>
  <dcterms:modified xsi:type="dcterms:W3CDTF">2024-06-07T09:30:41Z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