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7"/>
  </p:notesMasterIdLst>
  <p:sldIdLst>
    <p:sldId id="718" r:id="rId5"/>
    <p:sldId id="960" r:id="rId6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管理学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》(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第二版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周三多 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著，北京：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高等教育出版社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2005-11-01</a:t>
            </a:r>
            <a:endParaRPr lang="en-US" altLang="zh-TW" sz="10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管理学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(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美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)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斯蒂芬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.P.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罗宾斯 著，李原 译，北京：</a:t>
            </a:r>
            <a:r>
              <a:rPr lang="zh-CN" altLang="en-US" sz="1200" b="0" i="0" dirty="0">
                <a:solidFill>
                  <a:srgbClr val="136EC2"/>
                </a:solidFill>
                <a:effectLst/>
                <a:highlight>
                  <a:srgbClr val="FFFFFF"/>
                </a:highlight>
                <a:latin typeface="Helvetica Neue"/>
              </a:rPr>
              <a:t>中国人民大学出版社，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2012-06-28</a:t>
            </a:r>
            <a:endParaRPr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的营销调研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版，阿尔文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·C·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伯恩斯（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Alvin C. Burns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） 罗纳德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·F·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布什（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Ronald F. Bush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） 著，于洪彦 金钰 译，北京：中国人民大学出版社，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2014.01</a:t>
            </a:r>
            <a:endParaRPr lang="en-US" altLang="zh-CN" sz="1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30779"/>
            <a:ext cx="9558336" cy="20093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管理學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Management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管理學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管理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Management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系統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組織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(organization)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74887</TotalTime>
  <Words>125</Words>
  <Application>Microsoft Office PowerPoint</Application>
  <PresentationFormat>自定义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 Unicode MS</vt:lpstr>
      <vt:lpstr>Helvetica Neue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管理學 （Management）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管理（Management）</dc:title>
  <dc:subject>管理學（Management）</dc:subject>
  <dc:creator>趙健</dc:creator>
  <cp:keywords>市場、行銷、管理、Management</cp:keywords>
  <dc:description>+8618604537694；
283640621@qq.com；</dc:description>
  <cp:lastModifiedBy>Admin</cp:lastModifiedBy>
  <cp:revision>4639</cp:revision>
  <dcterms:created xsi:type="dcterms:W3CDTF">2011-12-19T07:14:23Z</dcterms:created>
  <dcterms:modified xsi:type="dcterms:W3CDTF">2024-06-07T09:11:03Z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