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18"/>
  </p:notesMasterIdLst>
  <p:sldIdLst>
    <p:sldId id="718" r:id="rId5"/>
    <p:sldId id="960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69" r:id="rId15"/>
    <p:sldId id="970" r:id="rId16"/>
    <p:sldId id="971" r:id="rId17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近代統計方法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，作者：師義民、許勇、周丙常 編著，北京：高等教育出版社，</a:t>
            </a:r>
            <a:r>
              <a:rPr lang="en-US" altLang="zh-CN" sz="1000" dirty="0">
                <a:latin typeface="Arial" charset="0"/>
              </a:rPr>
              <a:t>2011.7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高等統計學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，作者：鄭忠國、童行偉、趙慧 編著，北京：北京大學出版社 </a:t>
            </a:r>
            <a:r>
              <a:rPr lang="en-US" altLang="zh-CN" sz="1000" dirty="0">
                <a:latin typeface="Arial" charset="0"/>
              </a:rPr>
              <a:t>2012.2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67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95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119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92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739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50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76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39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20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228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9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抽樣分布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sampling distribution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正態總體的抽樣分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正態總體的抽樣分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2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次序統計量及其分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次序統計量及其分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三大抽樣分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、常用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三大抽樣分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0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大樣本理論；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、大樣本理論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5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總體和樣本；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、總體和樣本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統計量；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、統計量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經驗分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函數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、經驗分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函數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統計模型；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、統計模型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2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充分統計量；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、充分統計量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完備統計量；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、完備統計量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0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指數分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族及其完備性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指數分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族及其完備性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6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抽樣分布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distribution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一般抽樣分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一般抽樣分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7212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74959</TotalTime>
  <Words>533</Words>
  <Application>Microsoft Office PowerPoint</Application>
  <PresentationFormat>自定义</PresentationFormat>
  <Paragraphs>53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抽樣分布 （sampling distribution）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抽樣分布（sampling distribution）</dc:title>
  <dc:subject>應用統計學（Applied Statistics）</dc:subject>
  <dc:creator>趙健</dc:creator>
  <cp:keywords>統計、statistics、概率、probability、抽樣、sampling、抽樣分布、sampling distribution</cp:keywords>
  <dc:description>+8618604537694；
283640621@qq.com；</dc:description>
  <cp:lastModifiedBy>Admin</cp:lastModifiedBy>
  <cp:revision>4649</cp:revision>
  <dcterms:created xsi:type="dcterms:W3CDTF">2011-12-19T07:14:23Z</dcterms:created>
  <dcterms:modified xsi:type="dcterms:W3CDTF">2024-06-07T11:21:41Z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