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9"/>
  </p:notesMasterIdLst>
  <p:sldIdLst>
    <p:sldId id="718" r:id="rId5"/>
    <p:sldId id="961" r:id="rId6"/>
    <p:sldId id="962" r:id="rId7"/>
    <p:sldId id="960" r:id="rId8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>
                <a:latin typeface="Arial" charset="0"/>
              </a:rPr>
              <a:t>2012.2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92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814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385700"/>
            <a:ext cx="9558336" cy="3708774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數學建模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Mathematical Modelling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數值分析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Numerical Analysis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數值分析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Numerical Analysis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91236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數值分析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Numerical Analysis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方程求解；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31DAD-0E34-3D0B-1647-3C17D038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29" y="1354604"/>
            <a:ext cx="8449215" cy="16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方程數值解（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of equation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二分法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切缐法（牛頓法）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高斯消元法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隨機採樣法（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Monte Carlo Simulation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數學建模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Mathematical Modelling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74897</TotalTime>
  <Words>173</Words>
  <Application>Microsoft Office PowerPoint</Application>
  <PresentationFormat>自定义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數學建模 （Mathematical Modelling） 數值分析 （Numerical Analysis）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數學建模（Mathematical Modelling）和數值分析（Numerical Analysis）</dc:title>
  <dc:subject>應用數學（Applied Mathematics）</dc:subject>
  <dc:creator>趙健</dc:creator>
  <cp:keywords>數學、Mathematics、應用數學、Applied Mathematics、數值分析、Numerical Analysis、數學建模、Mathematical Modelling</cp:keywords>
  <dc:description>+8618604537694；
283640621@qq.com；</dc:description>
  <cp:lastModifiedBy>Admin</cp:lastModifiedBy>
  <cp:revision>4636</cp:revision>
  <dcterms:created xsi:type="dcterms:W3CDTF">2011-12-19T07:14:23Z</dcterms:created>
  <dcterms:modified xsi:type="dcterms:W3CDTF">2024-06-07T13:19:18Z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