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10"/>
  </p:notesMasterIdLst>
  <p:sldIdLst>
    <p:sldId id="718" r:id="rId5"/>
    <p:sldId id="961" r:id="rId6"/>
    <p:sldId id="962" r:id="rId7"/>
    <p:sldId id="963" r:id="rId8"/>
    <p:sldId id="964" r:id="rId9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 dirty="0"/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近代統計方法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，作者：師義民、許勇、周丙常 編著，北京：高等教育出版社，</a:t>
            </a:r>
            <a:r>
              <a:rPr lang="en-US" altLang="zh-CN" sz="1000" dirty="0">
                <a:latin typeface="Arial" charset="0"/>
              </a:rPr>
              <a:t>2011.7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高等統計學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，作者：鄭忠國、童行偉、趙慧 編著，北京：北京大學出版社 </a:t>
            </a:r>
            <a:r>
              <a:rPr lang="en-US" altLang="zh-CN" sz="1000">
                <a:latin typeface="Arial" charset="0"/>
              </a:rPr>
              <a:t>2012.2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6178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88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991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787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81869" y="1230779"/>
            <a:ext cx="9558336" cy="20093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自動微分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Automatic Differentiation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微積分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Calculus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微分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Differential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D3853A-403C-762B-AF46-C385863C5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91" y="1301687"/>
            <a:ext cx="9254943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微分（</a:t>
            </a: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Differential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1038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微積分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Calculus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積分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Integral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E36EF1-5558-B04F-9EDE-16EB11E16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91" y="1301687"/>
            <a:ext cx="9254943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積分（</a:t>
            </a: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Integral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1754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微積分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Calculus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計算導數的鏈式法則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Chain Rule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F603F-2687-24B7-CB3E-F4EF604E4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91" y="1301687"/>
            <a:ext cx="9254943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計算導數的鏈式法則（</a:t>
            </a: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Chain Rule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201125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微積分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Calculus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計算機自動微分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automatic differentiation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26E043-42B5-BA27-9534-7A15E0454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91" y="1301687"/>
            <a:ext cx="9254943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計算機自動微分（</a:t>
            </a: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automatic differentiation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030690495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74897</TotalTime>
  <Words>218</Words>
  <Application>Microsoft Office PowerPoint</Application>
  <PresentationFormat>自定义</PresentationFormat>
  <Paragraphs>21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 Unicode MS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自動微分 （Automatic Differentiation）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自動微分（Automatic Differentiation）</dc:title>
  <dc:subject>應用數學（Applied Mathematics）</dc:subject>
  <dc:creator>趙健</dc:creator>
  <cp:keywords>數學、Mathematics、應用數學、Applied Mathematics、數值分析、Numerical Analysis、微積分、Calculus、微分、Differential、導數、Derivatives、計算導數的鏈式法則、Chain Rule、自動微分、Automatic Differentiation、</cp:keywords>
  <dc:description>+8618604537694；
283640621@qq.com；</dc:description>
  <cp:lastModifiedBy>Admin</cp:lastModifiedBy>
  <cp:revision>4636</cp:revision>
  <dcterms:created xsi:type="dcterms:W3CDTF">2011-12-19T07:14:23Z</dcterms:created>
  <dcterms:modified xsi:type="dcterms:W3CDTF">2024-06-07T12:58:12Z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