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8"/>
  </p:notesMasterIdLst>
  <p:sldIdLst>
    <p:sldId id="718" r:id="rId5"/>
    <p:sldId id="960" r:id="rId6"/>
    <p:sldId id="961" r:id="rId7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近代統計方法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，作者：師義民、許勇、周丙常 編著，北京：高等教育出版社，</a:t>
            </a:r>
            <a:r>
              <a:rPr lang="en-US" altLang="zh-CN" sz="1000" dirty="0">
                <a:latin typeface="Arial" charset="0"/>
              </a:rPr>
              <a:t>2011.7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高等統計學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，作者：鄭忠國、童行偉、趙慧 編著，北京：北京大學出版社 </a:t>
            </a:r>
            <a:r>
              <a:rPr lang="en-US" altLang="zh-CN" sz="1000" dirty="0">
                <a:latin typeface="Arial" charset="0"/>
              </a:rPr>
              <a:t>2012.2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617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466382"/>
            <a:ext cx="9558336" cy="3547409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隨機採樣仿真算法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Simulation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無記憶隨機過程仿真算法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Markov Chain Monte Carlo Simulation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0A86F9-7115-2A17-5F71-6158BEBFA419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279A534B-B273-5FF9-D0DE-5BCA7628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採樣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隨機採樣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仿真算法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Monte Carlo Simulation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9963BA-E7E2-247A-ABAF-ADA366E2DE4E}"/>
              </a:ext>
            </a:extLst>
          </p:cNvPr>
          <p:cNvSpPr/>
          <p:nvPr/>
        </p:nvSpPr>
        <p:spPr>
          <a:xfrm>
            <a:off x="1231614" y="847882"/>
            <a:ext cx="8683351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隨機採樣仿真（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Simulation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）算法</a:t>
            </a:r>
          </a:p>
        </p:txBody>
      </p:sp>
    </p:spTree>
    <p:extLst>
      <p:ext uri="{BB962C8B-B14F-4D97-AF65-F5344CB8AC3E}">
        <p14:creationId xmlns:p14="http://schemas.microsoft.com/office/powerpoint/2010/main" val="138961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00A86F9-7115-2A17-5F71-6158BEBFA419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279A534B-B273-5FF9-D0DE-5BCA7628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採樣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無記憶隨機過程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仿真算法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Markov Chain Monte Carlo Simulation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D2E888-2761-D8BB-6A4C-65441D466AB1}"/>
              </a:ext>
            </a:extLst>
          </p:cNvPr>
          <p:cNvSpPr/>
          <p:nvPr/>
        </p:nvSpPr>
        <p:spPr>
          <a:xfrm>
            <a:off x="1231614" y="847882"/>
            <a:ext cx="8683351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無記憶隨機過程仿真（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Markov Chain Monte Carlo Simulation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）算法</a:t>
            </a:r>
          </a:p>
        </p:txBody>
      </p:sp>
    </p:spTree>
    <p:extLst>
      <p:ext uri="{BB962C8B-B14F-4D97-AF65-F5344CB8AC3E}">
        <p14:creationId xmlns:p14="http://schemas.microsoft.com/office/powerpoint/2010/main" val="1070860301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74881</TotalTime>
  <Words>182</Words>
  <Application>Microsoft Office PowerPoint</Application>
  <PresentationFormat>自定义</PresentationFormat>
  <Paragraphs>13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隨機採樣仿真算法 （Monte Carlo Simulation） 無記憶隨機過程仿真算法 （Markov Chain Monte Carlo Simulation）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隨機採樣算法（Monte Carlo Simulation）和無記憶隨機過程算法（Markov Chain Monte Carlo Simulation）</dc:title>
  <dc:subject>應用統計學（Applied Statistics）</dc:subject>
  <dc:creator>趙健</dc:creator>
  <cp:keywords>統計、statistics、概率、probability、分布、distribution、採樣、sampling、仿真、Simulation、隨機採樣、Monte Carlo Simulation、無記憶隨機過程、Markov Chain Monte Carlo Simulation</cp:keywords>
  <dc:description>+8618604537694；
283640621@qq.com；</dc:description>
  <cp:lastModifiedBy>Admin</cp:lastModifiedBy>
  <cp:revision>4634</cp:revision>
  <dcterms:created xsi:type="dcterms:W3CDTF">2011-12-19T07:14:23Z</dcterms:created>
  <dcterms:modified xsi:type="dcterms:W3CDTF">2024-06-07T12:08:58Z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