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현빈" initials="김현" lastIdx="1" clrIdx="0">
    <p:extLst>
      <p:ext uri="{19B8F6BF-5375-455C-9EA6-DF929625EA0E}">
        <p15:presenceInfo xmlns:p15="http://schemas.microsoft.com/office/powerpoint/2012/main" userId="d3d1bfacdd42da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FF"/>
    <a:srgbClr val="A088F8"/>
    <a:srgbClr val="99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B20E-300D-4D76-A00C-FE743933C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6CEA63-2E6A-4AE1-B9F7-163AE09C0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A2792-BF13-4F18-96C6-E21640C5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01523-0FA4-4A5D-B803-DB6AD08A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43055-C7A0-4AAD-85A5-D012F796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2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ECFB2-8BA3-42E6-993E-BEEBC1C9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4BFFB-1FF7-4DEA-86F7-80DE376BC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A4EBD-46F6-4541-8246-603A12B3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84CC0-846E-4FD7-8FFB-B6B748E8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F1E12-F908-4038-852A-1CE9306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1903DC-82C2-4B70-9F1A-5BD2E8DBB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40420-A5DB-410A-AA89-018E7C4E7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4F1BE-7735-41C3-9362-65986AE2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0F705-1AB5-4CB5-B96B-35A9D811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E6961-F506-4701-A623-A4CA4594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43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305C-A395-4876-B135-0A8CF79A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CD45B-E4C9-4182-8742-C7B5B9FD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BC379-7AF9-4AEC-B2ED-6FF5EA1E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9B9AF-771E-4DAF-A416-89F31CA7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293D3-793F-4924-B0A9-465E5C81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8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3FA80-0052-47E1-9653-24DB4597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FC65B-0C73-4254-BCFA-146715621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D129D-57BF-4BC1-88DA-2C2A82B7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0A69A-9467-4C85-A488-8EE21A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435B6-2013-4531-A9EF-5A6CABA2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6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50775-4B14-4945-95E8-E34139DB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C54EC2-6910-414E-9A22-065DF5F2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631192-D42B-4A59-9349-B536CDD8D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476FA-280F-4BE4-9853-FCBEF034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43395-78E0-492B-B4DA-8EE2E9CE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78F5A-B22A-4D7E-AAA3-4A67F0E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760F1-A44C-4A8F-990F-96BBFF3E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64F019-B5E9-46BB-87B4-F6F3FD4D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D2CB8-340F-49F7-86BC-173855252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1A44DA-B04A-4437-91FD-C894F587E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72AA21-798C-4B79-8E0A-A82E3B96B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4210B-DB6B-4B52-91E7-99396EAE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24F8B4-E3AC-4D12-8F8B-C302C5FA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7BAB30-C7A9-4A8A-93E6-8BD24F93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9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F018A-5E95-456C-A6C0-571912E1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2B78B6-C2C6-44C4-9511-691212BD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867703-6E4F-4D44-9B33-14C13C22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90E45-57EC-4B51-82AC-0945132D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2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26C845-AA93-498E-931E-EBF2E31A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8A690D-A757-4690-9735-C47A8AB7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FF6647-1C58-4AFC-B035-86C14F15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0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153C9-EE0B-410D-81D7-D1AC49BE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94167-3EB8-4509-B518-A070D55E4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F0090-D0E8-4DEE-821B-070764415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AE502-F01A-4021-BC3F-E0ED8676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CDB63-D35B-4DAD-AFFD-396CA0CA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ABDC72-E78C-4B7A-9E07-DAA71B35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4AF0C-40F3-489A-808B-0E734E4A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D9778E-36A0-403B-9960-BAA77B4A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45576F-79F7-4572-A47D-12529C883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0C068-468A-4589-ABA4-D38BC967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4C470-A18E-48FD-BA72-5559F7D2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409ED-638D-43F7-BF24-7342EA7D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2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96C4A-1768-407A-80C1-956D15DC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2975A-7E98-4EE4-B4CB-83B5D4E0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0E5AC-8A10-484F-82F9-3E4714204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82AB-187B-4E36-8A49-EEADDB6DDFC2}" type="datetimeFigureOut">
              <a:rPr lang="ko-KR" altLang="en-US" smtClean="0"/>
              <a:t>2022-02-11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0390-226E-4320-B733-9E768CADB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819ED-6B87-4582-A21E-C92D5330F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26E3-43F2-49EA-B11A-88F1165FA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2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F04EB0-3158-40CF-9BCF-8B7AD8693E89}"/>
              </a:ext>
            </a:extLst>
          </p:cNvPr>
          <p:cNvSpPr/>
          <p:nvPr/>
        </p:nvSpPr>
        <p:spPr>
          <a:xfrm>
            <a:off x="-1" y="0"/>
            <a:ext cx="768773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63DE00-7DAB-4ACE-BE0C-6078B3B74DF7}"/>
              </a:ext>
            </a:extLst>
          </p:cNvPr>
          <p:cNvSpPr txBox="1"/>
          <p:nvPr/>
        </p:nvSpPr>
        <p:spPr>
          <a:xfrm>
            <a:off x="697713" y="3044279"/>
            <a:ext cx="6508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AWS</a:t>
            </a:r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를 이용한 서비스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4990F3-833B-4697-A0B0-5B15D0EB2540}"/>
              </a:ext>
            </a:extLst>
          </p:cNvPr>
          <p:cNvSpPr txBox="1"/>
          <p:nvPr/>
        </p:nvSpPr>
        <p:spPr>
          <a:xfrm>
            <a:off x="697713" y="2582614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Team : Orca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pic>
        <p:nvPicPr>
          <p:cNvPr id="1026" name="Picture 2" descr="아마존 웹 서비스 - 나무위키">
            <a:extLst>
              <a:ext uri="{FF2B5EF4-FFF2-40B4-BE49-F238E27FC236}">
                <a16:creationId xmlns:a16="http://schemas.microsoft.com/office/drawing/2014/main" id="{4DBD5C02-9346-46C0-967D-08B3D1D6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97" y="2565231"/>
            <a:ext cx="4169908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5A1EA9-8D64-4E3F-9B44-49C0E26C8935}"/>
              </a:ext>
            </a:extLst>
          </p:cNvPr>
          <p:cNvSpPr txBox="1"/>
          <p:nvPr/>
        </p:nvSpPr>
        <p:spPr>
          <a:xfrm>
            <a:off x="1534399" y="6560743"/>
            <a:ext cx="1358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KimHyeonBeen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DC942B-F3C0-4B27-8C67-C1F1C114A6C3}"/>
              </a:ext>
            </a:extLst>
          </p:cNvPr>
          <p:cNvSpPr txBox="1"/>
          <p:nvPr/>
        </p:nvSpPr>
        <p:spPr>
          <a:xfrm>
            <a:off x="6388018" y="6560743"/>
            <a:ext cx="1299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JangSooYoung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5F006A-1C04-4FFD-B004-97FFBF773986}"/>
              </a:ext>
            </a:extLst>
          </p:cNvPr>
          <p:cNvSpPr txBox="1"/>
          <p:nvPr/>
        </p:nvSpPr>
        <p:spPr>
          <a:xfrm>
            <a:off x="2899304" y="6560743"/>
            <a:ext cx="969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OhNaYeon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19D7FD-1E8F-4F9F-A4EC-ABBBBBD6C4A0}"/>
              </a:ext>
            </a:extLst>
          </p:cNvPr>
          <p:cNvSpPr txBox="1"/>
          <p:nvPr/>
        </p:nvSpPr>
        <p:spPr>
          <a:xfrm>
            <a:off x="3875063" y="6560743"/>
            <a:ext cx="137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HwangSungMin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787F3F-626F-404C-8354-DC2A7FE8F39E}"/>
              </a:ext>
            </a:extLst>
          </p:cNvPr>
          <p:cNvSpPr txBox="1"/>
          <p:nvPr/>
        </p:nvSpPr>
        <p:spPr>
          <a:xfrm>
            <a:off x="5258562" y="6560743"/>
            <a:ext cx="1123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LeeJoonHee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8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아마존 웹 서비스 - 나무위키">
            <a:extLst>
              <a:ext uri="{FF2B5EF4-FFF2-40B4-BE49-F238E27FC236}">
                <a16:creationId xmlns:a16="http://schemas.microsoft.com/office/drawing/2014/main" id="{CD8BF1EE-7386-4968-93CC-DA24E8F43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046" y="2334399"/>
            <a:ext cx="4169908" cy="21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33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F30AD-F722-42B7-8C30-BE78D2D725C5}"/>
              </a:ext>
            </a:extLst>
          </p:cNvPr>
          <p:cNvSpPr txBox="1"/>
          <p:nvPr/>
        </p:nvSpPr>
        <p:spPr>
          <a:xfrm>
            <a:off x="344668" y="664406"/>
            <a:ext cx="2700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Content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F3DB18A-49B1-462E-9114-610B378A6367}"/>
              </a:ext>
            </a:extLst>
          </p:cNvPr>
          <p:cNvGrpSpPr/>
          <p:nvPr/>
        </p:nvGrpSpPr>
        <p:grpSpPr>
          <a:xfrm>
            <a:off x="1982873" y="1926493"/>
            <a:ext cx="6295905" cy="707886"/>
            <a:chOff x="797539" y="2084158"/>
            <a:chExt cx="6295905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6E4876-AD61-4423-B381-EA6F74163EA3}"/>
                </a:ext>
              </a:extLst>
            </p:cNvPr>
            <p:cNvSpPr txBox="1"/>
            <p:nvPr/>
          </p:nvSpPr>
          <p:spPr>
            <a:xfrm>
              <a:off x="4151613" y="2114935"/>
              <a:ext cx="2941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프로젝트 주제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B50086-8CCB-4054-B82D-324DA35657B1}"/>
                </a:ext>
              </a:extLst>
            </p:cNvPr>
            <p:cNvSpPr txBox="1"/>
            <p:nvPr/>
          </p:nvSpPr>
          <p:spPr>
            <a:xfrm>
              <a:off x="797539" y="2084158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1</a:t>
              </a:r>
              <a:endPara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2001AFE-AEED-4A6A-BFEF-2ADB86AF0479}"/>
                </a:ext>
              </a:extLst>
            </p:cNvPr>
            <p:cNvCxnSpPr>
              <a:cxnSpLocks/>
            </p:cNvCxnSpPr>
            <p:nvPr/>
          </p:nvCxnSpPr>
          <p:spPr>
            <a:xfrm>
              <a:off x="1462658" y="2438101"/>
              <a:ext cx="2313475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2EC01A6-106C-4F2D-AAEA-62616E57D77A}"/>
              </a:ext>
            </a:extLst>
          </p:cNvPr>
          <p:cNvGrpSpPr/>
          <p:nvPr/>
        </p:nvGrpSpPr>
        <p:grpSpPr>
          <a:xfrm>
            <a:off x="1982873" y="2974940"/>
            <a:ext cx="6295905" cy="707886"/>
            <a:chOff x="797539" y="2084158"/>
            <a:chExt cx="6295905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3EFC06-442D-4B6D-AF4D-EA85B31EA1DB}"/>
                </a:ext>
              </a:extLst>
            </p:cNvPr>
            <p:cNvSpPr txBox="1"/>
            <p:nvPr/>
          </p:nvSpPr>
          <p:spPr>
            <a:xfrm>
              <a:off x="4151613" y="2114935"/>
              <a:ext cx="2941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프로젝트 내용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EE8833-13D2-4B3C-8AA3-E545BEA7F2B4}"/>
                </a:ext>
              </a:extLst>
            </p:cNvPr>
            <p:cNvSpPr txBox="1"/>
            <p:nvPr/>
          </p:nvSpPr>
          <p:spPr>
            <a:xfrm>
              <a:off x="797539" y="2084158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2</a:t>
              </a:r>
              <a:endPara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E664332-4C76-4CF0-A9CB-65676E1C27D2}"/>
                </a:ext>
              </a:extLst>
            </p:cNvPr>
            <p:cNvCxnSpPr>
              <a:cxnSpLocks/>
            </p:cNvCxnSpPr>
            <p:nvPr/>
          </p:nvCxnSpPr>
          <p:spPr>
            <a:xfrm>
              <a:off x="1462658" y="2438101"/>
              <a:ext cx="2313475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0A71EF-BFC4-4117-A42C-FBB97F64D666}"/>
              </a:ext>
            </a:extLst>
          </p:cNvPr>
          <p:cNvGrpSpPr/>
          <p:nvPr/>
        </p:nvGrpSpPr>
        <p:grpSpPr>
          <a:xfrm>
            <a:off x="1982873" y="4023387"/>
            <a:ext cx="6720701" cy="707886"/>
            <a:chOff x="797539" y="2084158"/>
            <a:chExt cx="6720701" cy="7078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4F51F4-C124-4DB6-9ACD-FC8F3296E4FE}"/>
                </a:ext>
              </a:extLst>
            </p:cNvPr>
            <p:cNvSpPr txBox="1"/>
            <p:nvPr/>
          </p:nvSpPr>
          <p:spPr>
            <a:xfrm>
              <a:off x="4151613" y="2114935"/>
              <a:ext cx="3366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기능 시연 동영상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BC027-B196-4C4E-8AC8-CCC906E97588}"/>
                </a:ext>
              </a:extLst>
            </p:cNvPr>
            <p:cNvSpPr txBox="1"/>
            <p:nvPr/>
          </p:nvSpPr>
          <p:spPr>
            <a:xfrm>
              <a:off x="797539" y="2084158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3</a:t>
              </a:r>
              <a:endPara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226B6BE-22EE-474C-8109-151E12FF9DBF}"/>
                </a:ext>
              </a:extLst>
            </p:cNvPr>
            <p:cNvCxnSpPr>
              <a:cxnSpLocks/>
            </p:cNvCxnSpPr>
            <p:nvPr/>
          </p:nvCxnSpPr>
          <p:spPr>
            <a:xfrm>
              <a:off x="1462658" y="2438101"/>
              <a:ext cx="2313475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90ACE2B-1756-451D-91D3-5AE229DDD806}"/>
              </a:ext>
            </a:extLst>
          </p:cNvPr>
          <p:cNvGrpSpPr/>
          <p:nvPr/>
        </p:nvGrpSpPr>
        <p:grpSpPr>
          <a:xfrm>
            <a:off x="1982873" y="5071833"/>
            <a:ext cx="5766914" cy="707886"/>
            <a:chOff x="797539" y="2084158"/>
            <a:chExt cx="5766914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359CE6-3B1C-4DAD-993C-49BB0BB192B0}"/>
                </a:ext>
              </a:extLst>
            </p:cNvPr>
            <p:cNvSpPr txBox="1"/>
            <p:nvPr/>
          </p:nvSpPr>
          <p:spPr>
            <a:xfrm>
              <a:off x="4151613" y="2114935"/>
              <a:ext cx="2412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추후 방향성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E84034-73B4-4567-8E65-9278423534AB}"/>
                </a:ext>
              </a:extLst>
            </p:cNvPr>
            <p:cNvSpPr txBox="1"/>
            <p:nvPr/>
          </p:nvSpPr>
          <p:spPr>
            <a:xfrm>
              <a:off x="797539" y="2084158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CJK KR Black" panose="020B0A00000000000000" pitchFamily="34" charset="-127"/>
                  <a:ea typeface="Noto Sans CJK KR Black" panose="020B0A00000000000000" pitchFamily="34" charset="-127"/>
                </a:rPr>
                <a:t>4</a:t>
              </a:r>
              <a:endPara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52880DD-E97E-4E5D-B0E2-943CD9792E42}"/>
                </a:ext>
              </a:extLst>
            </p:cNvPr>
            <p:cNvCxnSpPr>
              <a:cxnSpLocks/>
            </p:cNvCxnSpPr>
            <p:nvPr/>
          </p:nvCxnSpPr>
          <p:spPr>
            <a:xfrm>
              <a:off x="1462658" y="2438101"/>
              <a:ext cx="2313475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DA118-B502-45EB-8BE3-EB790D27AA65}"/>
              </a:ext>
            </a:extLst>
          </p:cNvPr>
          <p:cNvSpPr txBox="1"/>
          <p:nvPr/>
        </p:nvSpPr>
        <p:spPr>
          <a:xfrm>
            <a:off x="2755790" y="3013500"/>
            <a:ext cx="239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Topic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96CE6-2349-4093-B74B-01F729B596D5}"/>
              </a:ext>
            </a:extLst>
          </p:cNvPr>
          <p:cNvSpPr txBox="1"/>
          <p:nvPr/>
        </p:nvSpPr>
        <p:spPr>
          <a:xfrm>
            <a:off x="4859108" y="3136612"/>
            <a:ext cx="4340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= AWS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이용한 서비스</a:t>
            </a:r>
          </a:p>
        </p:txBody>
      </p:sp>
    </p:spTree>
    <p:extLst>
      <p:ext uri="{BB962C8B-B14F-4D97-AF65-F5344CB8AC3E}">
        <p14:creationId xmlns:p14="http://schemas.microsoft.com/office/powerpoint/2010/main" val="1169621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2DA118-B502-45EB-8BE3-EB790D27AA65}"/>
              </a:ext>
            </a:extLst>
          </p:cNvPr>
          <p:cNvSpPr txBox="1"/>
          <p:nvPr/>
        </p:nvSpPr>
        <p:spPr>
          <a:xfrm>
            <a:off x="5139265" y="2421466"/>
            <a:ext cx="1913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Topic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96CE6-2349-4093-B74B-01F729B596D5}"/>
              </a:ext>
            </a:extLst>
          </p:cNvPr>
          <p:cNvSpPr txBox="1"/>
          <p:nvPr/>
        </p:nvSpPr>
        <p:spPr>
          <a:xfrm>
            <a:off x="1624073" y="3691466"/>
            <a:ext cx="89438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AWS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S3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를 이용한 클라우드 스토리지 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269411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C1B08C-550E-4CE6-8841-901AEC797DF2}"/>
              </a:ext>
            </a:extLst>
          </p:cNvPr>
          <p:cNvSpPr txBox="1"/>
          <p:nvPr/>
        </p:nvSpPr>
        <p:spPr>
          <a:xfrm>
            <a:off x="5266266" y="3013501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10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990A027E-F792-46D3-BA9F-063610FF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9121" y="2923563"/>
            <a:ext cx="1333755" cy="1614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A294A-EC6C-4890-B3F7-6D0DB8C6056E}"/>
              </a:ext>
            </a:extLst>
          </p:cNvPr>
          <p:cNvSpPr txBox="1"/>
          <p:nvPr/>
        </p:nvSpPr>
        <p:spPr>
          <a:xfrm>
            <a:off x="5266264" y="964568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92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990A027E-F792-46D3-BA9F-063610FF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2267" y="2923563"/>
            <a:ext cx="1333755" cy="161471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5689B0-F8FC-43E8-9339-38795897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69" y="2923563"/>
            <a:ext cx="1754431" cy="152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72553B-1854-4236-9C72-4A7E6AC0114F}"/>
              </a:ext>
            </a:extLst>
          </p:cNvPr>
          <p:cNvSpPr txBox="1"/>
          <p:nvPr/>
        </p:nvSpPr>
        <p:spPr>
          <a:xfrm>
            <a:off x="5266264" y="964568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23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990A027E-F792-46D3-BA9F-063610FF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9289" y="2923563"/>
            <a:ext cx="1333755" cy="161471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5689B0-F8FC-43E8-9339-38795897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570" y="2997675"/>
            <a:ext cx="1720444" cy="14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255E058-3286-400B-B1B6-2219622CC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67337" y="2878999"/>
            <a:ext cx="1382196" cy="1614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F8C9D-3EB6-4E06-B1C9-BD6DE3E5CE4D}"/>
              </a:ext>
            </a:extLst>
          </p:cNvPr>
          <p:cNvSpPr txBox="1"/>
          <p:nvPr/>
        </p:nvSpPr>
        <p:spPr>
          <a:xfrm>
            <a:off x="5266264" y="964568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7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>
            <a:extLst>
              <a:ext uri="{FF2B5EF4-FFF2-40B4-BE49-F238E27FC236}">
                <a16:creationId xmlns:a16="http://schemas.microsoft.com/office/drawing/2014/main" id="{990A027E-F792-46D3-BA9F-063610FF0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022" y="2878998"/>
            <a:ext cx="1333755" cy="161471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F5689B0-F8FC-43E8-9339-38795897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5" y="2997674"/>
            <a:ext cx="1720444" cy="14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255E058-3286-400B-B1B6-2219622CC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4070" y="2878998"/>
            <a:ext cx="1382196" cy="1614715"/>
          </a:xfrm>
          <a:prstGeom prst="rect">
            <a:avLst/>
          </a:prstGeom>
        </p:spPr>
      </p:pic>
      <p:pic>
        <p:nvPicPr>
          <p:cNvPr id="5122" name="Picture 2" descr="AWS Amplify (@AWSAmplify) / Twitter">
            <a:extLst>
              <a:ext uri="{FF2B5EF4-FFF2-40B4-BE49-F238E27FC236}">
                <a16:creationId xmlns:a16="http://schemas.microsoft.com/office/drawing/2014/main" id="{8BB74EC2-F777-415B-BBDD-C6BA4A19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97" y="2385879"/>
            <a:ext cx="2719630" cy="271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DF5AB-F719-4A5A-8F29-98FE13843636}"/>
              </a:ext>
            </a:extLst>
          </p:cNvPr>
          <p:cNvSpPr txBox="1"/>
          <p:nvPr/>
        </p:nvSpPr>
        <p:spPr>
          <a:xfrm>
            <a:off x="5266264" y="964568"/>
            <a:ext cx="165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Tool</a:t>
            </a:r>
            <a:endParaRPr lang="ko-KR" altLang="en-US" sz="4800" dirty="0">
              <a:solidFill>
                <a:schemeClr val="accent2">
                  <a:lumMod val="60000"/>
                  <a:lumOff val="40000"/>
                </a:schemeClr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105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CJK KR Black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현빈</dc:creator>
  <cp:lastModifiedBy>김 현빈</cp:lastModifiedBy>
  <cp:revision>4</cp:revision>
  <dcterms:created xsi:type="dcterms:W3CDTF">2022-02-07T06:49:34Z</dcterms:created>
  <dcterms:modified xsi:type="dcterms:W3CDTF">2022-02-11T06:53:53Z</dcterms:modified>
</cp:coreProperties>
</file>