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Montserrat SemiBold"/>
      <p:regular r:id="rId20"/>
      <p:bold r:id="rId21"/>
      <p:italic r:id="rId22"/>
      <p:boldItalic r:id="rId23"/>
    </p:embeddedFont>
    <p:embeddedFont>
      <p:font typeface="Montserrat"/>
      <p:regular r:id="rId24"/>
      <p:bold r:id="rId25"/>
      <p:italic r:id="rId26"/>
      <p:boldItalic r:id="rId27"/>
    </p:embeddedFont>
    <p:embeddedFont>
      <p:font typeface="Inter"/>
      <p:regular r:id="rId28"/>
      <p:bold r:id="rId29"/>
    </p:embeddedFont>
    <p:embeddedFont>
      <p:font typeface="Fira Sans Extra Condensed Medium"/>
      <p:regular r:id="rId30"/>
      <p:bold r:id="rId31"/>
      <p:italic r:id="rId32"/>
      <p:boldItalic r:id="rId33"/>
    </p:embeddedFont>
    <p:embeddedFont>
      <p:font typeface="Montserrat Medium"/>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SemiBold-regular.fntdata"/><Relationship Id="rId22" Type="http://schemas.openxmlformats.org/officeDocument/2006/relationships/font" Target="fonts/MontserratSemiBold-italic.fntdata"/><Relationship Id="rId21" Type="http://schemas.openxmlformats.org/officeDocument/2006/relationships/font" Target="fonts/MontserratSemiBold-bold.fntdata"/><Relationship Id="rId24" Type="http://schemas.openxmlformats.org/officeDocument/2006/relationships/font" Target="fonts/Montserrat-regular.fntdata"/><Relationship Id="rId23" Type="http://schemas.openxmlformats.org/officeDocument/2006/relationships/font" Target="fonts/MontserratSemiBol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Inter-regular.fntdata"/><Relationship Id="rId27"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Inter-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Medium-bold.fntdata"/><Relationship Id="rId30" Type="http://schemas.openxmlformats.org/officeDocument/2006/relationships/font" Target="fonts/FiraSansExtraCondensedMedium-regular.fntdata"/><Relationship Id="rId11" Type="http://schemas.openxmlformats.org/officeDocument/2006/relationships/slide" Target="slides/slide7.xml"/><Relationship Id="rId33" Type="http://schemas.openxmlformats.org/officeDocument/2006/relationships/font" Target="fonts/FiraSansExtraCondensedMedium-boldItalic.fntdata"/><Relationship Id="rId10" Type="http://schemas.openxmlformats.org/officeDocument/2006/relationships/slide" Target="slides/slide6.xml"/><Relationship Id="rId32" Type="http://schemas.openxmlformats.org/officeDocument/2006/relationships/font" Target="fonts/FiraSansExtraCondensedMedium-italic.fntdata"/><Relationship Id="rId13" Type="http://schemas.openxmlformats.org/officeDocument/2006/relationships/slide" Target="slides/slide9.xml"/><Relationship Id="rId35" Type="http://schemas.openxmlformats.org/officeDocument/2006/relationships/font" Target="fonts/MontserratMedium-bold.fntdata"/><Relationship Id="rId12" Type="http://schemas.openxmlformats.org/officeDocument/2006/relationships/slide" Target="slides/slide8.xml"/><Relationship Id="rId34" Type="http://schemas.openxmlformats.org/officeDocument/2006/relationships/font" Target="fonts/MontserratMedium-regular.fntdata"/><Relationship Id="rId15" Type="http://schemas.openxmlformats.org/officeDocument/2006/relationships/slide" Target="slides/slide11.xml"/><Relationship Id="rId37" Type="http://schemas.openxmlformats.org/officeDocument/2006/relationships/font" Target="fonts/MontserratMedium-boldItalic.fntdata"/><Relationship Id="rId14" Type="http://schemas.openxmlformats.org/officeDocument/2006/relationships/slide" Target="slides/slide10.xml"/><Relationship Id="rId36" Type="http://schemas.openxmlformats.org/officeDocument/2006/relationships/font" Target="fonts/MontserratMedium-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c116912a8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c116912a8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c116912a8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c116912a8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c123c0ced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c123c0ce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9469d1f4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9469d1f4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dd8f7d0d2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dd8f7d0d2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9fa940987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a9fa940987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9469d1f4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9469d1f4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9fa94098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9fa94098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dd8f7d0d29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dd8f7d0d29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9fa940987_2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9fa940987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dd8f7d0d2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dd8f7d0d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c0694dc3f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c0694dc3f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dd8f7d0d2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dd8f7d0d2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dd8f7d0d29_0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dd8f7d0d29_0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43858" y="1172225"/>
            <a:ext cx="6770700" cy="20526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643852" y="3261775"/>
            <a:ext cx="6770700" cy="557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0"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713225" y="1412150"/>
            <a:ext cx="7717500" cy="1657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200">
                <a:solidFill>
                  <a:schemeClr val="accent3"/>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p:nvPr>
            <p:ph idx="1" type="body"/>
          </p:nvPr>
        </p:nvSpPr>
        <p:spPr>
          <a:xfrm>
            <a:off x="713400" y="3069625"/>
            <a:ext cx="7717500" cy="661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400">
                <a:solidFill>
                  <a:schemeClr val="dk1"/>
                </a:solidFill>
              </a:defRPr>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3" name="Google Shape;53;p11"/>
          <p:cNvSpPr/>
          <p:nvPr/>
        </p:nvSpPr>
        <p:spPr>
          <a:xfrm flipH="1"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p:nvPr/>
        </p:nvSpPr>
        <p:spPr>
          <a:xfrm flipH="1" rot="10800000">
            <a:off x="7927800"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56" name="Shape 56"/>
        <p:cNvGrpSpPr/>
        <p:nvPr/>
      </p:nvGrpSpPr>
      <p:grpSpPr>
        <a:xfrm>
          <a:off x="0" y="0"/>
          <a:ext cx="0" cy="0"/>
          <a:chOff x="0" y="0"/>
          <a:chExt cx="0" cy="0"/>
        </a:xfrm>
      </p:grpSpPr>
      <p:sp>
        <p:nvSpPr>
          <p:cNvPr id="57" name="Google Shape;57;p13"/>
          <p:cNvSpPr txBox="1"/>
          <p:nvPr>
            <p:ph type="title"/>
          </p:nvPr>
        </p:nvSpPr>
        <p:spPr>
          <a:xfrm>
            <a:off x="2683950" y="3273525"/>
            <a:ext cx="57573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b="1" sz="1800">
                <a:solidFill>
                  <a:schemeClr val="accen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3"/>
          <p:cNvSpPr txBox="1"/>
          <p:nvPr>
            <p:ph idx="1" type="subTitle"/>
          </p:nvPr>
        </p:nvSpPr>
        <p:spPr>
          <a:xfrm flipH="1">
            <a:off x="2684000" y="1247225"/>
            <a:ext cx="5757300" cy="185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Didact Gothic"/>
              <a:buNone/>
              <a:defRPr sz="2800">
                <a:latin typeface="Montserrat SemiBold"/>
                <a:ea typeface="Montserrat SemiBold"/>
                <a:cs typeface="Montserrat SemiBold"/>
                <a:sym typeface="Montserrat SemiBo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 name="Google Shape;59;p13"/>
          <p:cNvSpPr/>
          <p:nvPr/>
        </p:nvSpPr>
        <p:spPr>
          <a:xfrm flipH="1" rot="10800000">
            <a:off x="1216200" y="2571750"/>
            <a:ext cx="1216200" cy="257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flipH="1" rot="10800000">
            <a:off x="0" y="1061825"/>
            <a:ext cx="1216200" cy="1509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61" name="Shape 61"/>
        <p:cNvGrpSpPr/>
        <p:nvPr/>
      </p:nvGrpSpPr>
      <p:grpSpPr>
        <a:xfrm>
          <a:off x="0" y="0"/>
          <a:ext cx="0" cy="0"/>
          <a:chOff x="0" y="0"/>
          <a:chExt cx="0" cy="0"/>
        </a:xfrm>
      </p:grpSpPr>
      <p:sp>
        <p:nvSpPr>
          <p:cNvPr id="62" name="Google Shape;62;p14"/>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p:txBody>
      </p:sp>
      <p:sp>
        <p:nvSpPr>
          <p:cNvPr id="63" name="Google Shape;63;p14"/>
          <p:cNvSpPr txBox="1"/>
          <p:nvPr>
            <p:ph idx="2" type="ctrTitle"/>
          </p:nvPr>
        </p:nvSpPr>
        <p:spPr>
          <a:xfrm>
            <a:off x="2310350" y="1446813"/>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64" name="Google Shape;64;p14"/>
          <p:cNvSpPr txBox="1"/>
          <p:nvPr>
            <p:ph hasCustomPrompt="1" idx="3" type="title"/>
          </p:nvPr>
        </p:nvSpPr>
        <p:spPr>
          <a:xfrm>
            <a:off x="717800" y="1521025"/>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p:nvPr>
            <p:ph idx="1" type="subTitle"/>
          </p:nvPr>
        </p:nvSpPr>
        <p:spPr>
          <a:xfrm>
            <a:off x="2310350" y="185887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66" name="Google Shape;66;p14"/>
          <p:cNvSpPr txBox="1"/>
          <p:nvPr>
            <p:ph idx="4" type="ctrTitle"/>
          </p:nvPr>
        </p:nvSpPr>
        <p:spPr>
          <a:xfrm>
            <a:off x="6233050" y="1446813"/>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67" name="Google Shape;67;p14"/>
          <p:cNvSpPr txBox="1"/>
          <p:nvPr>
            <p:ph hasCustomPrompt="1" idx="5" type="title"/>
          </p:nvPr>
        </p:nvSpPr>
        <p:spPr>
          <a:xfrm>
            <a:off x="4686400" y="1521025"/>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p:nvPr>
            <p:ph idx="6" type="subTitle"/>
          </p:nvPr>
        </p:nvSpPr>
        <p:spPr>
          <a:xfrm>
            <a:off x="6275800" y="1858878"/>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69" name="Google Shape;69;p14"/>
          <p:cNvSpPr txBox="1"/>
          <p:nvPr>
            <p:ph idx="7" type="ctrTitle"/>
          </p:nvPr>
        </p:nvSpPr>
        <p:spPr>
          <a:xfrm>
            <a:off x="2310350" y="2868777"/>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70" name="Google Shape;70;p14"/>
          <p:cNvSpPr txBox="1"/>
          <p:nvPr>
            <p:ph hasCustomPrompt="1" idx="8" type="title"/>
          </p:nvPr>
        </p:nvSpPr>
        <p:spPr>
          <a:xfrm>
            <a:off x="717800" y="2960450"/>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p:nvPr>
            <p:ph idx="9" type="subTitle"/>
          </p:nvPr>
        </p:nvSpPr>
        <p:spPr>
          <a:xfrm>
            <a:off x="2310350" y="329832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72" name="Google Shape;72;p14"/>
          <p:cNvSpPr txBox="1"/>
          <p:nvPr>
            <p:ph idx="13" type="ctrTitle"/>
          </p:nvPr>
        </p:nvSpPr>
        <p:spPr>
          <a:xfrm>
            <a:off x="6275650" y="2868775"/>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73" name="Google Shape;73;p14"/>
          <p:cNvSpPr txBox="1"/>
          <p:nvPr>
            <p:ph hasCustomPrompt="1" idx="14" type="title"/>
          </p:nvPr>
        </p:nvSpPr>
        <p:spPr>
          <a:xfrm>
            <a:off x="4686400" y="2960450"/>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p:nvPr>
            <p:ph idx="15" type="subTitle"/>
          </p:nvPr>
        </p:nvSpPr>
        <p:spPr>
          <a:xfrm>
            <a:off x="6275800" y="329832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75" name="Google Shape;75;p14"/>
          <p:cNvSpPr/>
          <p:nvPr/>
        </p:nvSpPr>
        <p:spPr>
          <a:xfrm>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3">
    <p:spTree>
      <p:nvGrpSpPr>
        <p:cNvPr id="77" name="Shape 77"/>
        <p:cNvGrpSpPr/>
        <p:nvPr/>
      </p:nvGrpSpPr>
      <p:grpSpPr>
        <a:xfrm>
          <a:off x="0" y="0"/>
          <a:ext cx="0" cy="0"/>
          <a:chOff x="0" y="0"/>
          <a:chExt cx="0" cy="0"/>
        </a:xfrm>
      </p:grpSpPr>
      <p:sp>
        <p:nvSpPr>
          <p:cNvPr id="78" name="Google Shape;78;p15"/>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79" name="Google Shape;79;p15"/>
          <p:cNvSpPr txBox="1"/>
          <p:nvPr>
            <p:ph idx="1" type="subTitle"/>
          </p:nvPr>
        </p:nvSpPr>
        <p:spPr>
          <a:xfrm>
            <a:off x="1454225" y="33913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80" name="Google Shape;80;p15"/>
          <p:cNvSpPr txBox="1"/>
          <p:nvPr>
            <p:ph idx="2" type="subTitle"/>
          </p:nvPr>
        </p:nvSpPr>
        <p:spPr>
          <a:xfrm>
            <a:off x="1454225" y="37667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81" name="Google Shape;81;p15"/>
          <p:cNvSpPr txBox="1"/>
          <p:nvPr>
            <p:ph idx="3" type="subTitle"/>
          </p:nvPr>
        </p:nvSpPr>
        <p:spPr>
          <a:xfrm>
            <a:off x="5427875" y="33913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82" name="Google Shape;82;p15"/>
          <p:cNvSpPr txBox="1"/>
          <p:nvPr>
            <p:ph idx="4" type="subTitle"/>
          </p:nvPr>
        </p:nvSpPr>
        <p:spPr>
          <a:xfrm>
            <a:off x="5427875" y="37667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83" name="Google Shape;83;p15"/>
          <p:cNvSpPr/>
          <p:nvPr/>
        </p:nvSpPr>
        <p:spPr>
          <a:xfrm rot="5400000">
            <a:off x="-2131350" y="2050000"/>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5">
    <p:spTree>
      <p:nvGrpSpPr>
        <p:cNvPr id="84" name="Shape 84"/>
        <p:cNvGrpSpPr/>
        <p:nvPr/>
      </p:nvGrpSpPr>
      <p:grpSpPr>
        <a:xfrm>
          <a:off x="0" y="0"/>
          <a:ext cx="0" cy="0"/>
          <a:chOff x="0" y="0"/>
          <a:chExt cx="0" cy="0"/>
        </a:xfrm>
      </p:grpSpPr>
      <p:sp>
        <p:nvSpPr>
          <p:cNvPr id="85" name="Google Shape;85;p16"/>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86" name="Google Shape;86;p16"/>
          <p:cNvSpPr txBox="1"/>
          <p:nvPr>
            <p:ph idx="1" type="subTitle"/>
          </p:nvPr>
        </p:nvSpPr>
        <p:spPr>
          <a:xfrm>
            <a:off x="1098800" y="3775200"/>
            <a:ext cx="28131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87" name="Google Shape;87;p16"/>
          <p:cNvSpPr txBox="1"/>
          <p:nvPr>
            <p:ph idx="2" type="subTitle"/>
          </p:nvPr>
        </p:nvSpPr>
        <p:spPr>
          <a:xfrm>
            <a:off x="1098800" y="3051300"/>
            <a:ext cx="28131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88" name="Google Shape;88;p16"/>
          <p:cNvSpPr txBox="1"/>
          <p:nvPr>
            <p:ph idx="3" type="subTitle"/>
          </p:nvPr>
        </p:nvSpPr>
        <p:spPr>
          <a:xfrm>
            <a:off x="1098800" y="2315550"/>
            <a:ext cx="28131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89" name="Google Shape;89;p16"/>
          <p:cNvSpPr txBox="1"/>
          <p:nvPr>
            <p:ph idx="4" type="subTitle"/>
          </p:nvPr>
        </p:nvSpPr>
        <p:spPr>
          <a:xfrm>
            <a:off x="1098800" y="1591650"/>
            <a:ext cx="28131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90" name="Google Shape;90;p16"/>
          <p:cNvSpPr/>
          <p:nvPr/>
        </p:nvSpPr>
        <p:spPr>
          <a:xfrm flipH="1" rot="10800000">
            <a:off x="5416200" y="1010100"/>
            <a:ext cx="1216200" cy="15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flipH="1" rot="10800000">
            <a:off x="6632400" y="2571600"/>
            <a:ext cx="1216200" cy="2571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92" name="Shape 92"/>
        <p:cNvGrpSpPr/>
        <p:nvPr/>
      </p:nvGrpSpPr>
      <p:grpSpPr>
        <a:xfrm>
          <a:off x="0" y="0"/>
          <a:ext cx="0" cy="0"/>
          <a:chOff x="0" y="0"/>
          <a:chExt cx="0" cy="0"/>
        </a:xfrm>
      </p:grpSpPr>
      <p:sp>
        <p:nvSpPr>
          <p:cNvPr id="93" name="Google Shape;93;p17"/>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94" name="Google Shape;94;p17"/>
          <p:cNvSpPr txBox="1"/>
          <p:nvPr>
            <p:ph idx="1" type="subTitle"/>
          </p:nvPr>
        </p:nvSpPr>
        <p:spPr>
          <a:xfrm>
            <a:off x="78810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5" name="Google Shape;95;p17"/>
          <p:cNvSpPr txBox="1"/>
          <p:nvPr>
            <p:ph idx="2" type="subTitle"/>
          </p:nvPr>
        </p:nvSpPr>
        <p:spPr>
          <a:xfrm>
            <a:off x="78810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96" name="Google Shape;96;p17"/>
          <p:cNvSpPr txBox="1"/>
          <p:nvPr>
            <p:ph idx="3" type="subTitle"/>
          </p:nvPr>
        </p:nvSpPr>
        <p:spPr>
          <a:xfrm>
            <a:off x="344115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7" name="Google Shape;97;p17"/>
          <p:cNvSpPr txBox="1"/>
          <p:nvPr>
            <p:ph idx="4" type="subTitle"/>
          </p:nvPr>
        </p:nvSpPr>
        <p:spPr>
          <a:xfrm>
            <a:off x="344115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98" name="Google Shape;98;p17"/>
          <p:cNvSpPr txBox="1"/>
          <p:nvPr>
            <p:ph idx="5" type="subTitle"/>
          </p:nvPr>
        </p:nvSpPr>
        <p:spPr>
          <a:xfrm>
            <a:off x="609420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9" name="Google Shape;99;p17"/>
          <p:cNvSpPr txBox="1"/>
          <p:nvPr>
            <p:ph idx="6" type="subTitle"/>
          </p:nvPr>
        </p:nvSpPr>
        <p:spPr>
          <a:xfrm>
            <a:off x="609420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100" name="Google Shape;100;p17"/>
          <p:cNvSpPr/>
          <p:nvPr/>
        </p:nvSpPr>
        <p:spPr>
          <a:xfrm flipH="1">
            <a:off x="457200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3">
    <p:spTree>
      <p:nvGrpSpPr>
        <p:cNvPr id="102" name="Shape 102"/>
        <p:cNvGrpSpPr/>
        <p:nvPr/>
      </p:nvGrpSpPr>
      <p:grpSpPr>
        <a:xfrm>
          <a:off x="0" y="0"/>
          <a:ext cx="0" cy="0"/>
          <a:chOff x="0" y="0"/>
          <a:chExt cx="0" cy="0"/>
        </a:xfrm>
      </p:grpSpPr>
      <p:sp>
        <p:nvSpPr>
          <p:cNvPr id="103" name="Google Shape;103;p18"/>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04" name="Google Shape;104;p18"/>
          <p:cNvSpPr txBox="1"/>
          <p:nvPr>
            <p:ph idx="1" type="subTitle"/>
          </p:nvPr>
        </p:nvSpPr>
        <p:spPr>
          <a:xfrm>
            <a:off x="1878275" y="1251675"/>
            <a:ext cx="2787600" cy="423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05" name="Google Shape;105;p18"/>
          <p:cNvSpPr txBox="1"/>
          <p:nvPr>
            <p:ph idx="2" type="subTitle"/>
          </p:nvPr>
        </p:nvSpPr>
        <p:spPr>
          <a:xfrm>
            <a:off x="1878275" y="1744345"/>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06" name="Google Shape;106;p18"/>
          <p:cNvSpPr txBox="1"/>
          <p:nvPr>
            <p:ph idx="3" type="subTitle"/>
          </p:nvPr>
        </p:nvSpPr>
        <p:spPr>
          <a:xfrm>
            <a:off x="5351497" y="1251675"/>
            <a:ext cx="2787600" cy="423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07" name="Google Shape;107;p18"/>
          <p:cNvSpPr txBox="1"/>
          <p:nvPr>
            <p:ph idx="4" type="subTitle"/>
          </p:nvPr>
        </p:nvSpPr>
        <p:spPr>
          <a:xfrm>
            <a:off x="5351493" y="1744282"/>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08" name="Google Shape;108;p18"/>
          <p:cNvSpPr txBox="1"/>
          <p:nvPr>
            <p:ph idx="5" type="subTitle"/>
          </p:nvPr>
        </p:nvSpPr>
        <p:spPr>
          <a:xfrm>
            <a:off x="1878275" y="2898148"/>
            <a:ext cx="2787600" cy="3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09" name="Google Shape;109;p18"/>
          <p:cNvSpPr txBox="1"/>
          <p:nvPr>
            <p:ph idx="6" type="subTitle"/>
          </p:nvPr>
        </p:nvSpPr>
        <p:spPr>
          <a:xfrm>
            <a:off x="1878275" y="3390754"/>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10" name="Google Shape;110;p18"/>
          <p:cNvSpPr txBox="1"/>
          <p:nvPr>
            <p:ph idx="7" type="subTitle"/>
          </p:nvPr>
        </p:nvSpPr>
        <p:spPr>
          <a:xfrm>
            <a:off x="5351425" y="2898156"/>
            <a:ext cx="2787600" cy="3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11" name="Google Shape;111;p18"/>
          <p:cNvSpPr txBox="1"/>
          <p:nvPr>
            <p:ph idx="8" type="subTitle"/>
          </p:nvPr>
        </p:nvSpPr>
        <p:spPr>
          <a:xfrm>
            <a:off x="5351425" y="3390754"/>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12" name="Google Shape;112;p18"/>
          <p:cNvSpPr txBox="1"/>
          <p:nvPr>
            <p:ph idx="9" type="subTitle"/>
          </p:nvPr>
        </p:nvSpPr>
        <p:spPr>
          <a:xfrm rot="-5400803">
            <a:off x="609009" y="1779468"/>
            <a:ext cx="1284300" cy="4926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b="1">
                <a:solidFill>
                  <a:schemeClr val="lt1"/>
                </a:solidFill>
              </a:defRPr>
            </a:lvl1pPr>
            <a:lvl2pPr lvl="1">
              <a:spcBef>
                <a:spcPts val="1600"/>
              </a:spcBef>
              <a:spcAft>
                <a:spcPts val="0"/>
              </a:spcAft>
              <a:buSzPts val="1400"/>
              <a:buNone/>
              <a:defRPr b="1"/>
            </a:lvl2pPr>
            <a:lvl3pPr lvl="2">
              <a:spcBef>
                <a:spcPts val="1600"/>
              </a:spcBef>
              <a:spcAft>
                <a:spcPts val="0"/>
              </a:spcAft>
              <a:buSzPts val="1400"/>
              <a:buNone/>
              <a:defRPr b="1"/>
            </a:lvl3pPr>
            <a:lvl4pPr lvl="3">
              <a:spcBef>
                <a:spcPts val="1600"/>
              </a:spcBef>
              <a:spcAft>
                <a:spcPts val="0"/>
              </a:spcAft>
              <a:buSzPts val="1400"/>
              <a:buNone/>
              <a:defRPr b="1"/>
            </a:lvl4pPr>
            <a:lvl5pPr lvl="4">
              <a:spcBef>
                <a:spcPts val="1600"/>
              </a:spcBef>
              <a:spcAft>
                <a:spcPts val="0"/>
              </a:spcAft>
              <a:buSzPts val="1400"/>
              <a:buNone/>
              <a:defRPr b="1"/>
            </a:lvl5pPr>
            <a:lvl6pPr lvl="5">
              <a:spcBef>
                <a:spcPts val="1600"/>
              </a:spcBef>
              <a:spcAft>
                <a:spcPts val="0"/>
              </a:spcAft>
              <a:buSzPts val="1400"/>
              <a:buNone/>
              <a:defRPr b="1"/>
            </a:lvl6pPr>
            <a:lvl7pPr lvl="6">
              <a:spcBef>
                <a:spcPts val="1600"/>
              </a:spcBef>
              <a:spcAft>
                <a:spcPts val="0"/>
              </a:spcAft>
              <a:buSzPts val="1400"/>
              <a:buNone/>
              <a:defRPr b="1"/>
            </a:lvl7pPr>
            <a:lvl8pPr lvl="7">
              <a:spcBef>
                <a:spcPts val="1600"/>
              </a:spcBef>
              <a:spcAft>
                <a:spcPts val="0"/>
              </a:spcAft>
              <a:buSzPts val="1400"/>
              <a:buNone/>
              <a:defRPr b="1"/>
            </a:lvl8pPr>
            <a:lvl9pPr lvl="8">
              <a:spcBef>
                <a:spcPts val="1600"/>
              </a:spcBef>
              <a:spcAft>
                <a:spcPts val="1600"/>
              </a:spcAft>
              <a:buSzPts val="1400"/>
              <a:buNone/>
              <a:defRPr b="1"/>
            </a:lvl9pPr>
          </a:lstStyle>
          <a:p/>
        </p:txBody>
      </p:sp>
      <p:sp>
        <p:nvSpPr>
          <p:cNvPr id="113" name="Google Shape;113;p18"/>
          <p:cNvSpPr txBox="1"/>
          <p:nvPr>
            <p:ph idx="13" type="subTitle"/>
          </p:nvPr>
        </p:nvSpPr>
        <p:spPr>
          <a:xfrm rot="-5400000">
            <a:off x="609075" y="3422400"/>
            <a:ext cx="1284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a:solidFill>
                  <a:schemeClr val="lt1"/>
                </a:solidFill>
              </a:defRPr>
            </a:lvl1pPr>
            <a:lvl2pPr lvl="1" rtl="0">
              <a:spcBef>
                <a:spcPts val="1600"/>
              </a:spcBef>
              <a:spcAft>
                <a:spcPts val="0"/>
              </a:spcAft>
              <a:buSzPts val="1400"/>
              <a:buNone/>
              <a:defRPr b="1"/>
            </a:lvl2pPr>
            <a:lvl3pPr lvl="2" rtl="0">
              <a:spcBef>
                <a:spcPts val="1600"/>
              </a:spcBef>
              <a:spcAft>
                <a:spcPts val="0"/>
              </a:spcAft>
              <a:buSzPts val="1400"/>
              <a:buNone/>
              <a:defRPr b="1"/>
            </a:lvl3pPr>
            <a:lvl4pPr lvl="3" rtl="0">
              <a:spcBef>
                <a:spcPts val="1600"/>
              </a:spcBef>
              <a:spcAft>
                <a:spcPts val="0"/>
              </a:spcAft>
              <a:buSzPts val="1400"/>
              <a:buNone/>
              <a:defRPr b="1"/>
            </a:lvl4pPr>
            <a:lvl5pPr lvl="4" rtl="0">
              <a:spcBef>
                <a:spcPts val="1600"/>
              </a:spcBef>
              <a:spcAft>
                <a:spcPts val="0"/>
              </a:spcAft>
              <a:buSzPts val="1400"/>
              <a:buNone/>
              <a:defRPr b="1"/>
            </a:lvl5pPr>
            <a:lvl6pPr lvl="5" rtl="0">
              <a:spcBef>
                <a:spcPts val="1600"/>
              </a:spcBef>
              <a:spcAft>
                <a:spcPts val="0"/>
              </a:spcAft>
              <a:buSzPts val="1400"/>
              <a:buNone/>
              <a:defRPr b="1"/>
            </a:lvl6pPr>
            <a:lvl7pPr lvl="6" rtl="0">
              <a:spcBef>
                <a:spcPts val="1600"/>
              </a:spcBef>
              <a:spcAft>
                <a:spcPts val="0"/>
              </a:spcAft>
              <a:buSzPts val="1400"/>
              <a:buNone/>
              <a:defRPr b="1"/>
            </a:lvl7pPr>
            <a:lvl8pPr lvl="7" rtl="0">
              <a:spcBef>
                <a:spcPts val="1600"/>
              </a:spcBef>
              <a:spcAft>
                <a:spcPts val="0"/>
              </a:spcAft>
              <a:buSzPts val="1400"/>
              <a:buNone/>
              <a:defRPr b="1"/>
            </a:lvl8pPr>
            <a:lvl9pPr lvl="8" rtl="0">
              <a:spcBef>
                <a:spcPts val="1600"/>
              </a:spcBef>
              <a:spcAft>
                <a:spcPts val="1600"/>
              </a:spcAft>
              <a:buSzPts val="1400"/>
              <a:buNone/>
              <a:defRPr b="1"/>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4">
    <p:spTree>
      <p:nvGrpSpPr>
        <p:cNvPr id="114" name="Shape 114"/>
        <p:cNvGrpSpPr/>
        <p:nvPr/>
      </p:nvGrpSpPr>
      <p:grpSpPr>
        <a:xfrm>
          <a:off x="0" y="0"/>
          <a:ext cx="0" cy="0"/>
          <a:chOff x="0" y="0"/>
          <a:chExt cx="0" cy="0"/>
        </a:xfrm>
      </p:grpSpPr>
      <p:sp>
        <p:nvSpPr>
          <p:cNvPr id="115" name="Google Shape;115;p19"/>
          <p:cNvSpPr txBox="1"/>
          <p:nvPr>
            <p:ph idx="1" type="subTitle"/>
          </p:nvPr>
        </p:nvSpPr>
        <p:spPr>
          <a:xfrm>
            <a:off x="5951340" y="1570850"/>
            <a:ext cx="2479500" cy="423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16" name="Google Shape;116;p19"/>
          <p:cNvSpPr txBox="1"/>
          <p:nvPr>
            <p:ph idx="2" type="subTitle"/>
          </p:nvPr>
        </p:nvSpPr>
        <p:spPr>
          <a:xfrm>
            <a:off x="5951336" y="1941975"/>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1600"/>
              </a:spcBef>
              <a:spcAft>
                <a:spcPts val="0"/>
              </a:spcAft>
              <a:buNone/>
              <a:defRPr sz="1400">
                <a:solidFill>
                  <a:schemeClr val="dk1"/>
                </a:solidFill>
              </a:defRPr>
            </a:lvl2pPr>
            <a:lvl3pPr lvl="2" rtl="0" algn="r">
              <a:lnSpc>
                <a:spcPct val="100000"/>
              </a:lnSpc>
              <a:spcBef>
                <a:spcPts val="1600"/>
              </a:spcBef>
              <a:spcAft>
                <a:spcPts val="0"/>
              </a:spcAft>
              <a:buNone/>
              <a:defRPr sz="1400">
                <a:solidFill>
                  <a:schemeClr val="dk1"/>
                </a:solidFill>
              </a:defRPr>
            </a:lvl3pPr>
            <a:lvl4pPr lvl="3" rtl="0" algn="r">
              <a:lnSpc>
                <a:spcPct val="100000"/>
              </a:lnSpc>
              <a:spcBef>
                <a:spcPts val="1600"/>
              </a:spcBef>
              <a:spcAft>
                <a:spcPts val="0"/>
              </a:spcAft>
              <a:buNone/>
              <a:defRPr sz="1400">
                <a:solidFill>
                  <a:schemeClr val="dk1"/>
                </a:solidFill>
              </a:defRPr>
            </a:lvl4pPr>
            <a:lvl5pPr lvl="4" rtl="0" algn="r">
              <a:lnSpc>
                <a:spcPct val="100000"/>
              </a:lnSpc>
              <a:spcBef>
                <a:spcPts val="1600"/>
              </a:spcBef>
              <a:spcAft>
                <a:spcPts val="0"/>
              </a:spcAft>
              <a:buNone/>
              <a:defRPr sz="1400">
                <a:solidFill>
                  <a:schemeClr val="dk1"/>
                </a:solidFill>
              </a:defRPr>
            </a:lvl5pPr>
            <a:lvl6pPr lvl="5" rtl="0" algn="r">
              <a:lnSpc>
                <a:spcPct val="100000"/>
              </a:lnSpc>
              <a:spcBef>
                <a:spcPts val="1600"/>
              </a:spcBef>
              <a:spcAft>
                <a:spcPts val="0"/>
              </a:spcAft>
              <a:buNone/>
              <a:defRPr sz="1400">
                <a:solidFill>
                  <a:schemeClr val="dk1"/>
                </a:solidFill>
              </a:defRPr>
            </a:lvl6pPr>
            <a:lvl7pPr lvl="6" rtl="0" algn="r">
              <a:lnSpc>
                <a:spcPct val="100000"/>
              </a:lnSpc>
              <a:spcBef>
                <a:spcPts val="1600"/>
              </a:spcBef>
              <a:spcAft>
                <a:spcPts val="0"/>
              </a:spcAft>
              <a:buNone/>
              <a:defRPr sz="1400">
                <a:solidFill>
                  <a:schemeClr val="dk1"/>
                </a:solidFill>
              </a:defRPr>
            </a:lvl7pPr>
            <a:lvl8pPr lvl="7" rtl="0" algn="r">
              <a:lnSpc>
                <a:spcPct val="100000"/>
              </a:lnSpc>
              <a:spcBef>
                <a:spcPts val="1600"/>
              </a:spcBef>
              <a:spcAft>
                <a:spcPts val="0"/>
              </a:spcAft>
              <a:buNone/>
              <a:defRPr sz="1400">
                <a:solidFill>
                  <a:schemeClr val="dk1"/>
                </a:solidFill>
              </a:defRPr>
            </a:lvl8pPr>
            <a:lvl9pPr lvl="8" rtl="0" algn="r">
              <a:lnSpc>
                <a:spcPct val="100000"/>
              </a:lnSpc>
              <a:spcBef>
                <a:spcPts val="1600"/>
              </a:spcBef>
              <a:spcAft>
                <a:spcPts val="1600"/>
              </a:spcAft>
              <a:buNone/>
              <a:defRPr sz="1400">
                <a:solidFill>
                  <a:schemeClr val="dk1"/>
                </a:solidFill>
              </a:defRPr>
            </a:lvl9pPr>
          </a:lstStyle>
          <a:p/>
        </p:txBody>
      </p:sp>
      <p:sp>
        <p:nvSpPr>
          <p:cNvPr id="117" name="Google Shape;117;p19"/>
          <p:cNvSpPr txBox="1"/>
          <p:nvPr>
            <p:ph idx="3" type="subTitle"/>
          </p:nvPr>
        </p:nvSpPr>
        <p:spPr>
          <a:xfrm>
            <a:off x="5951276" y="3064926"/>
            <a:ext cx="2479500" cy="340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18" name="Google Shape;118;p19"/>
          <p:cNvSpPr txBox="1"/>
          <p:nvPr>
            <p:ph idx="4" type="subTitle"/>
          </p:nvPr>
        </p:nvSpPr>
        <p:spPr>
          <a:xfrm>
            <a:off x="5951276" y="3436049"/>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0"/>
              </a:spcBef>
              <a:spcAft>
                <a:spcPts val="0"/>
              </a:spcAft>
              <a:buNone/>
              <a:defRPr sz="1400">
                <a:solidFill>
                  <a:schemeClr val="dk1"/>
                </a:solidFill>
              </a:defRPr>
            </a:lvl2pPr>
            <a:lvl3pPr lvl="2" rtl="0" algn="r">
              <a:lnSpc>
                <a:spcPct val="100000"/>
              </a:lnSpc>
              <a:spcBef>
                <a:spcPts val="0"/>
              </a:spcBef>
              <a:spcAft>
                <a:spcPts val="0"/>
              </a:spcAft>
              <a:buNone/>
              <a:defRPr sz="1400">
                <a:solidFill>
                  <a:schemeClr val="dk1"/>
                </a:solidFill>
              </a:defRPr>
            </a:lvl3pPr>
            <a:lvl4pPr lvl="3" rtl="0" algn="r">
              <a:lnSpc>
                <a:spcPct val="100000"/>
              </a:lnSpc>
              <a:spcBef>
                <a:spcPts val="0"/>
              </a:spcBef>
              <a:spcAft>
                <a:spcPts val="0"/>
              </a:spcAft>
              <a:buNone/>
              <a:defRPr sz="1400">
                <a:solidFill>
                  <a:schemeClr val="dk1"/>
                </a:solidFill>
              </a:defRPr>
            </a:lvl4pPr>
            <a:lvl5pPr lvl="4" rtl="0" algn="r">
              <a:lnSpc>
                <a:spcPct val="100000"/>
              </a:lnSpc>
              <a:spcBef>
                <a:spcPts val="0"/>
              </a:spcBef>
              <a:spcAft>
                <a:spcPts val="0"/>
              </a:spcAft>
              <a:buNone/>
              <a:defRPr sz="1400">
                <a:solidFill>
                  <a:schemeClr val="dk1"/>
                </a:solidFill>
              </a:defRPr>
            </a:lvl5pPr>
            <a:lvl6pPr lvl="5" rtl="0" algn="r">
              <a:lnSpc>
                <a:spcPct val="100000"/>
              </a:lnSpc>
              <a:spcBef>
                <a:spcPts val="0"/>
              </a:spcBef>
              <a:spcAft>
                <a:spcPts val="0"/>
              </a:spcAft>
              <a:buNone/>
              <a:defRPr sz="1400">
                <a:solidFill>
                  <a:schemeClr val="dk1"/>
                </a:solidFill>
              </a:defRPr>
            </a:lvl6pPr>
            <a:lvl7pPr lvl="6" rtl="0" algn="r">
              <a:lnSpc>
                <a:spcPct val="100000"/>
              </a:lnSpc>
              <a:spcBef>
                <a:spcPts val="0"/>
              </a:spcBef>
              <a:spcAft>
                <a:spcPts val="0"/>
              </a:spcAft>
              <a:buNone/>
              <a:defRPr sz="1400">
                <a:solidFill>
                  <a:schemeClr val="dk1"/>
                </a:solidFill>
              </a:defRPr>
            </a:lvl7pPr>
            <a:lvl8pPr lvl="7" rtl="0" algn="r">
              <a:lnSpc>
                <a:spcPct val="100000"/>
              </a:lnSpc>
              <a:spcBef>
                <a:spcPts val="0"/>
              </a:spcBef>
              <a:spcAft>
                <a:spcPts val="0"/>
              </a:spcAft>
              <a:buNone/>
              <a:defRPr sz="1400">
                <a:solidFill>
                  <a:schemeClr val="dk1"/>
                </a:solidFill>
              </a:defRPr>
            </a:lvl8pPr>
            <a:lvl9pPr lvl="8" rtl="0" algn="r">
              <a:lnSpc>
                <a:spcPct val="100000"/>
              </a:lnSpc>
              <a:spcBef>
                <a:spcPts val="0"/>
              </a:spcBef>
              <a:spcAft>
                <a:spcPts val="0"/>
              </a:spcAft>
              <a:buNone/>
              <a:defRPr sz="1400">
                <a:solidFill>
                  <a:schemeClr val="dk1"/>
                </a:solidFill>
              </a:defRPr>
            </a:lvl9pPr>
          </a:lstStyle>
          <a:p/>
        </p:txBody>
      </p:sp>
      <p:sp>
        <p:nvSpPr>
          <p:cNvPr id="119" name="Google Shape;119;p19"/>
          <p:cNvSpPr txBox="1"/>
          <p:nvPr>
            <p:ph idx="5" type="subTitle"/>
          </p:nvPr>
        </p:nvSpPr>
        <p:spPr>
          <a:xfrm>
            <a:off x="3156090" y="1570850"/>
            <a:ext cx="2479500" cy="423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20" name="Google Shape;120;p19"/>
          <p:cNvSpPr txBox="1"/>
          <p:nvPr>
            <p:ph idx="6" type="subTitle"/>
          </p:nvPr>
        </p:nvSpPr>
        <p:spPr>
          <a:xfrm>
            <a:off x="3156036" y="1941975"/>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0"/>
              </a:spcBef>
              <a:spcAft>
                <a:spcPts val="0"/>
              </a:spcAft>
              <a:buNone/>
              <a:defRPr sz="1400">
                <a:solidFill>
                  <a:schemeClr val="dk1"/>
                </a:solidFill>
              </a:defRPr>
            </a:lvl2pPr>
            <a:lvl3pPr lvl="2" rtl="0" algn="r">
              <a:lnSpc>
                <a:spcPct val="100000"/>
              </a:lnSpc>
              <a:spcBef>
                <a:spcPts val="0"/>
              </a:spcBef>
              <a:spcAft>
                <a:spcPts val="0"/>
              </a:spcAft>
              <a:buNone/>
              <a:defRPr sz="1400">
                <a:solidFill>
                  <a:schemeClr val="dk1"/>
                </a:solidFill>
              </a:defRPr>
            </a:lvl3pPr>
            <a:lvl4pPr lvl="3" rtl="0" algn="r">
              <a:lnSpc>
                <a:spcPct val="100000"/>
              </a:lnSpc>
              <a:spcBef>
                <a:spcPts val="0"/>
              </a:spcBef>
              <a:spcAft>
                <a:spcPts val="0"/>
              </a:spcAft>
              <a:buNone/>
              <a:defRPr sz="1400">
                <a:solidFill>
                  <a:schemeClr val="dk1"/>
                </a:solidFill>
              </a:defRPr>
            </a:lvl4pPr>
            <a:lvl5pPr lvl="4" rtl="0" algn="r">
              <a:lnSpc>
                <a:spcPct val="100000"/>
              </a:lnSpc>
              <a:spcBef>
                <a:spcPts val="0"/>
              </a:spcBef>
              <a:spcAft>
                <a:spcPts val="0"/>
              </a:spcAft>
              <a:buNone/>
              <a:defRPr sz="1400">
                <a:solidFill>
                  <a:schemeClr val="dk1"/>
                </a:solidFill>
              </a:defRPr>
            </a:lvl5pPr>
            <a:lvl6pPr lvl="5" rtl="0" algn="r">
              <a:lnSpc>
                <a:spcPct val="100000"/>
              </a:lnSpc>
              <a:spcBef>
                <a:spcPts val="0"/>
              </a:spcBef>
              <a:spcAft>
                <a:spcPts val="0"/>
              </a:spcAft>
              <a:buNone/>
              <a:defRPr sz="1400">
                <a:solidFill>
                  <a:schemeClr val="dk1"/>
                </a:solidFill>
              </a:defRPr>
            </a:lvl6pPr>
            <a:lvl7pPr lvl="6" rtl="0" algn="r">
              <a:lnSpc>
                <a:spcPct val="100000"/>
              </a:lnSpc>
              <a:spcBef>
                <a:spcPts val="0"/>
              </a:spcBef>
              <a:spcAft>
                <a:spcPts val="0"/>
              </a:spcAft>
              <a:buNone/>
              <a:defRPr sz="1400">
                <a:solidFill>
                  <a:schemeClr val="dk1"/>
                </a:solidFill>
              </a:defRPr>
            </a:lvl7pPr>
            <a:lvl8pPr lvl="7" rtl="0" algn="r">
              <a:lnSpc>
                <a:spcPct val="100000"/>
              </a:lnSpc>
              <a:spcBef>
                <a:spcPts val="0"/>
              </a:spcBef>
              <a:spcAft>
                <a:spcPts val="0"/>
              </a:spcAft>
              <a:buNone/>
              <a:defRPr sz="1400">
                <a:solidFill>
                  <a:schemeClr val="dk1"/>
                </a:solidFill>
              </a:defRPr>
            </a:lvl8pPr>
            <a:lvl9pPr lvl="8" rtl="0" algn="r">
              <a:lnSpc>
                <a:spcPct val="100000"/>
              </a:lnSpc>
              <a:spcBef>
                <a:spcPts val="0"/>
              </a:spcBef>
              <a:spcAft>
                <a:spcPts val="0"/>
              </a:spcAft>
              <a:buNone/>
              <a:defRPr sz="1400">
                <a:solidFill>
                  <a:schemeClr val="dk1"/>
                </a:solidFill>
              </a:defRPr>
            </a:lvl9pPr>
          </a:lstStyle>
          <a:p/>
        </p:txBody>
      </p:sp>
      <p:sp>
        <p:nvSpPr>
          <p:cNvPr id="121" name="Google Shape;121;p19"/>
          <p:cNvSpPr txBox="1"/>
          <p:nvPr>
            <p:ph idx="7" type="subTitle"/>
          </p:nvPr>
        </p:nvSpPr>
        <p:spPr>
          <a:xfrm>
            <a:off x="3156026" y="3064926"/>
            <a:ext cx="2479500" cy="340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22" name="Google Shape;122;p19"/>
          <p:cNvSpPr txBox="1"/>
          <p:nvPr>
            <p:ph idx="8" type="subTitle"/>
          </p:nvPr>
        </p:nvSpPr>
        <p:spPr>
          <a:xfrm>
            <a:off x="3155976" y="3436049"/>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1600"/>
              </a:spcBef>
              <a:spcAft>
                <a:spcPts val="0"/>
              </a:spcAft>
              <a:buNone/>
              <a:defRPr sz="1400">
                <a:solidFill>
                  <a:schemeClr val="dk1"/>
                </a:solidFill>
              </a:defRPr>
            </a:lvl2pPr>
            <a:lvl3pPr lvl="2" rtl="0" algn="r">
              <a:lnSpc>
                <a:spcPct val="100000"/>
              </a:lnSpc>
              <a:spcBef>
                <a:spcPts val="1600"/>
              </a:spcBef>
              <a:spcAft>
                <a:spcPts val="0"/>
              </a:spcAft>
              <a:buNone/>
              <a:defRPr sz="1400">
                <a:solidFill>
                  <a:schemeClr val="dk1"/>
                </a:solidFill>
              </a:defRPr>
            </a:lvl3pPr>
            <a:lvl4pPr lvl="3" rtl="0" algn="r">
              <a:lnSpc>
                <a:spcPct val="100000"/>
              </a:lnSpc>
              <a:spcBef>
                <a:spcPts val="1600"/>
              </a:spcBef>
              <a:spcAft>
                <a:spcPts val="0"/>
              </a:spcAft>
              <a:buNone/>
              <a:defRPr sz="1400">
                <a:solidFill>
                  <a:schemeClr val="dk1"/>
                </a:solidFill>
              </a:defRPr>
            </a:lvl4pPr>
            <a:lvl5pPr lvl="4" rtl="0" algn="r">
              <a:lnSpc>
                <a:spcPct val="100000"/>
              </a:lnSpc>
              <a:spcBef>
                <a:spcPts val="1600"/>
              </a:spcBef>
              <a:spcAft>
                <a:spcPts val="0"/>
              </a:spcAft>
              <a:buNone/>
              <a:defRPr sz="1400">
                <a:solidFill>
                  <a:schemeClr val="dk1"/>
                </a:solidFill>
              </a:defRPr>
            </a:lvl5pPr>
            <a:lvl6pPr lvl="5" rtl="0" algn="r">
              <a:lnSpc>
                <a:spcPct val="100000"/>
              </a:lnSpc>
              <a:spcBef>
                <a:spcPts val="1600"/>
              </a:spcBef>
              <a:spcAft>
                <a:spcPts val="0"/>
              </a:spcAft>
              <a:buNone/>
              <a:defRPr sz="1400">
                <a:solidFill>
                  <a:schemeClr val="dk1"/>
                </a:solidFill>
              </a:defRPr>
            </a:lvl6pPr>
            <a:lvl7pPr lvl="6" rtl="0" algn="r">
              <a:lnSpc>
                <a:spcPct val="100000"/>
              </a:lnSpc>
              <a:spcBef>
                <a:spcPts val="1600"/>
              </a:spcBef>
              <a:spcAft>
                <a:spcPts val="0"/>
              </a:spcAft>
              <a:buNone/>
              <a:defRPr sz="1400">
                <a:solidFill>
                  <a:schemeClr val="dk1"/>
                </a:solidFill>
              </a:defRPr>
            </a:lvl7pPr>
            <a:lvl8pPr lvl="7" rtl="0" algn="r">
              <a:lnSpc>
                <a:spcPct val="100000"/>
              </a:lnSpc>
              <a:spcBef>
                <a:spcPts val="1600"/>
              </a:spcBef>
              <a:spcAft>
                <a:spcPts val="0"/>
              </a:spcAft>
              <a:buNone/>
              <a:defRPr sz="1400">
                <a:solidFill>
                  <a:schemeClr val="dk1"/>
                </a:solidFill>
              </a:defRPr>
            </a:lvl8pPr>
            <a:lvl9pPr lvl="8" rtl="0" algn="r">
              <a:lnSpc>
                <a:spcPct val="100000"/>
              </a:lnSpc>
              <a:spcBef>
                <a:spcPts val="1600"/>
              </a:spcBef>
              <a:spcAft>
                <a:spcPts val="1600"/>
              </a:spcAft>
              <a:buNone/>
              <a:defRPr sz="1400">
                <a:solidFill>
                  <a:schemeClr val="dk1"/>
                </a:solidFill>
              </a:defRPr>
            </a:lvl9pPr>
          </a:lstStyle>
          <a:p/>
        </p:txBody>
      </p:sp>
      <p:sp>
        <p:nvSpPr>
          <p:cNvPr id="123" name="Google Shape;123;p19"/>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24" name="Google Shape;124;p19"/>
          <p:cNvSpPr/>
          <p:nvPr/>
        </p:nvSpPr>
        <p:spPr>
          <a:xfrm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rot="10800000">
            <a:off x="1216200" y="1061825"/>
            <a:ext cx="1216200" cy="150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6">
    <p:spTree>
      <p:nvGrpSpPr>
        <p:cNvPr id="126" name="Shape 126"/>
        <p:cNvGrpSpPr/>
        <p:nvPr/>
      </p:nvGrpSpPr>
      <p:grpSpPr>
        <a:xfrm>
          <a:off x="0" y="0"/>
          <a:ext cx="0" cy="0"/>
          <a:chOff x="0" y="0"/>
          <a:chExt cx="0" cy="0"/>
        </a:xfrm>
      </p:grpSpPr>
      <p:sp>
        <p:nvSpPr>
          <p:cNvPr id="127" name="Google Shape;127;p20"/>
          <p:cNvSpPr txBox="1"/>
          <p:nvPr>
            <p:ph type="title"/>
          </p:nvPr>
        </p:nvSpPr>
        <p:spPr>
          <a:xfrm>
            <a:off x="3984975" y="1495800"/>
            <a:ext cx="4055400" cy="7230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8" name="Google Shape;128;p20"/>
          <p:cNvSpPr txBox="1"/>
          <p:nvPr>
            <p:ph idx="1" type="subTitle"/>
          </p:nvPr>
        </p:nvSpPr>
        <p:spPr>
          <a:xfrm>
            <a:off x="3994375" y="2142600"/>
            <a:ext cx="4055400" cy="15051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29" name="Google Shape;129;p20"/>
          <p:cNvSpPr/>
          <p:nvPr/>
        </p:nvSpPr>
        <p:spPr>
          <a:xfrm flipH="1" rot="10800000">
            <a:off x="0" y="2571825"/>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rot="10800000">
            <a:off x="1219200" y="1247175"/>
            <a:ext cx="1216200" cy="13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968425" y="2227050"/>
            <a:ext cx="44625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 type="subTitle"/>
          </p:nvPr>
        </p:nvSpPr>
        <p:spPr>
          <a:xfrm>
            <a:off x="3968275" y="3045375"/>
            <a:ext cx="4462500" cy="678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5" name="Google Shape;15;p3"/>
          <p:cNvSpPr txBox="1"/>
          <p:nvPr>
            <p:ph hasCustomPrompt="1" idx="2" type="title"/>
          </p:nvPr>
        </p:nvSpPr>
        <p:spPr>
          <a:xfrm>
            <a:off x="3968350" y="1262325"/>
            <a:ext cx="4462500" cy="114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7200"/>
              <a:buNone/>
              <a:defRPr sz="7200">
                <a:solidFill>
                  <a:schemeClr val="dk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6" name="Google Shape;16;p3"/>
          <p:cNvSpPr/>
          <p:nvPr/>
        </p:nvSpPr>
        <p:spPr>
          <a:xfrm flipH="1" rot="10800000">
            <a:off x="1441925" y="2571600"/>
            <a:ext cx="1216200" cy="1592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flipH="1" rot="10800000">
            <a:off x="2658125" y="0"/>
            <a:ext cx="12162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0">
    <p:spTree>
      <p:nvGrpSpPr>
        <p:cNvPr id="131" name="Shape 131"/>
        <p:cNvGrpSpPr/>
        <p:nvPr/>
      </p:nvGrpSpPr>
      <p:grpSpPr>
        <a:xfrm>
          <a:off x="0" y="0"/>
          <a:ext cx="0" cy="0"/>
          <a:chOff x="0" y="0"/>
          <a:chExt cx="0" cy="0"/>
        </a:xfrm>
      </p:grpSpPr>
      <p:sp>
        <p:nvSpPr>
          <p:cNvPr id="132" name="Google Shape;132;p21"/>
          <p:cNvSpPr txBox="1"/>
          <p:nvPr>
            <p:ph type="title"/>
          </p:nvPr>
        </p:nvSpPr>
        <p:spPr>
          <a:xfrm>
            <a:off x="3730075" y="1631700"/>
            <a:ext cx="4700700" cy="1090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2800"/>
              <a:buNone/>
              <a:defRPr sz="3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21"/>
          <p:cNvSpPr txBox="1"/>
          <p:nvPr>
            <p:ph idx="1" type="subTitle"/>
          </p:nvPr>
        </p:nvSpPr>
        <p:spPr>
          <a:xfrm>
            <a:off x="3730075" y="2726700"/>
            <a:ext cx="4700700" cy="8613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4" name="Google Shape;134;p21"/>
          <p:cNvSpPr/>
          <p:nvPr/>
        </p:nvSpPr>
        <p:spPr>
          <a:xfrm flipH="1" rot="10800000">
            <a:off x="2110925"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flipH="1"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136" name="Shape 136"/>
        <p:cNvGrpSpPr/>
        <p:nvPr/>
      </p:nvGrpSpPr>
      <p:grpSpPr>
        <a:xfrm>
          <a:off x="0" y="0"/>
          <a:ext cx="0" cy="0"/>
          <a:chOff x="0" y="0"/>
          <a:chExt cx="0" cy="0"/>
        </a:xfrm>
      </p:grpSpPr>
      <p:sp>
        <p:nvSpPr>
          <p:cNvPr id="137" name="Google Shape;137;p22"/>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138" name="Shape 138"/>
        <p:cNvGrpSpPr/>
        <p:nvPr/>
      </p:nvGrpSpPr>
      <p:grpSpPr>
        <a:xfrm>
          <a:off x="0" y="0"/>
          <a:ext cx="0" cy="0"/>
          <a:chOff x="0" y="0"/>
          <a:chExt cx="0" cy="0"/>
        </a:xfrm>
      </p:grpSpPr>
      <p:sp>
        <p:nvSpPr>
          <p:cNvPr id="139" name="Google Shape;139;p23"/>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40" name="Google Shape;140;p23"/>
          <p:cNvSpPr/>
          <p:nvPr/>
        </p:nvSpPr>
        <p:spPr>
          <a:xfrm flipH="1">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p:nvPr/>
        </p:nvSpPr>
        <p:spPr>
          <a:xfrm flipH="1">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42" name="Shape 142"/>
        <p:cNvGrpSpPr/>
        <p:nvPr/>
      </p:nvGrpSpPr>
      <p:grpSpPr>
        <a:xfrm>
          <a:off x="0" y="0"/>
          <a:ext cx="0" cy="0"/>
          <a:chOff x="0" y="0"/>
          <a:chExt cx="0" cy="0"/>
        </a:xfrm>
      </p:grpSpPr>
      <p:sp>
        <p:nvSpPr>
          <p:cNvPr id="143" name="Google Shape;143;p24"/>
          <p:cNvSpPr txBox="1"/>
          <p:nvPr>
            <p:ph type="title"/>
          </p:nvPr>
        </p:nvSpPr>
        <p:spPr>
          <a:xfrm>
            <a:off x="717800" y="383175"/>
            <a:ext cx="7708200" cy="74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44" name="Google Shape;144;p24"/>
          <p:cNvSpPr txBox="1"/>
          <p:nvPr>
            <p:ph idx="1" type="subTitle"/>
          </p:nvPr>
        </p:nvSpPr>
        <p:spPr>
          <a:xfrm>
            <a:off x="717800" y="1255775"/>
            <a:ext cx="4631700" cy="3398100"/>
          </a:xfrm>
          <a:prstGeom prst="rect">
            <a:avLst/>
          </a:prstGeom>
        </p:spPr>
        <p:txBody>
          <a:bodyPr anchorCtr="0" anchor="t" bIns="91425" lIns="91425" spcFirstLastPara="1" rIns="91425" wrap="square" tIns="91425">
            <a:noAutofit/>
          </a:bodyPr>
          <a:lstStyle>
            <a:lvl1pPr lvl="0">
              <a:spcBef>
                <a:spcPts val="0"/>
              </a:spcBef>
              <a:spcAft>
                <a:spcPts val="0"/>
              </a:spcAft>
              <a:buSzPts val="1400"/>
              <a:buChar char="●"/>
              <a:defRPr sz="1400">
                <a:solidFill>
                  <a:schemeClr val="dk1"/>
                </a:solidFill>
              </a:defRPr>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sp>
        <p:nvSpPr>
          <p:cNvPr id="145" name="Google Shape;145;p24"/>
          <p:cNvSpPr/>
          <p:nvPr/>
        </p:nvSpPr>
        <p:spPr>
          <a:xfrm>
            <a:off x="7927800" y="257160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146" name="Shape 146"/>
        <p:cNvGrpSpPr/>
        <p:nvPr/>
      </p:nvGrpSpPr>
      <p:grpSpPr>
        <a:xfrm>
          <a:off x="0" y="0"/>
          <a:ext cx="0" cy="0"/>
          <a:chOff x="0" y="0"/>
          <a:chExt cx="0" cy="0"/>
        </a:xfrm>
      </p:grpSpPr>
      <p:sp>
        <p:nvSpPr>
          <p:cNvPr id="147" name="Google Shape;147;p25"/>
          <p:cNvSpPr txBox="1"/>
          <p:nvPr>
            <p:ph hasCustomPrompt="1" type="title"/>
          </p:nvPr>
        </p:nvSpPr>
        <p:spPr>
          <a:xfrm>
            <a:off x="750975"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48" name="Google Shape;148;p25"/>
          <p:cNvSpPr txBox="1"/>
          <p:nvPr>
            <p:ph idx="1" type="subTitle"/>
          </p:nvPr>
        </p:nvSpPr>
        <p:spPr>
          <a:xfrm>
            <a:off x="750975"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49" name="Google Shape;149;p25"/>
          <p:cNvSpPr txBox="1"/>
          <p:nvPr>
            <p:ph hasCustomPrompt="1" idx="2" type="title"/>
          </p:nvPr>
        </p:nvSpPr>
        <p:spPr>
          <a:xfrm>
            <a:off x="3508587"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50" name="Google Shape;150;p25"/>
          <p:cNvSpPr txBox="1"/>
          <p:nvPr>
            <p:ph idx="3" type="subTitle"/>
          </p:nvPr>
        </p:nvSpPr>
        <p:spPr>
          <a:xfrm>
            <a:off x="3508587"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51" name="Google Shape;151;p25"/>
          <p:cNvSpPr txBox="1"/>
          <p:nvPr>
            <p:ph idx="4" type="title"/>
          </p:nvPr>
        </p:nvSpPr>
        <p:spPr>
          <a:xfrm>
            <a:off x="717800" y="383175"/>
            <a:ext cx="7708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52" name="Google Shape;152;p25"/>
          <p:cNvSpPr txBox="1"/>
          <p:nvPr>
            <p:ph hasCustomPrompt="1" idx="5" type="title"/>
          </p:nvPr>
        </p:nvSpPr>
        <p:spPr>
          <a:xfrm>
            <a:off x="6216100"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53" name="Google Shape;153;p25"/>
          <p:cNvSpPr txBox="1"/>
          <p:nvPr>
            <p:ph idx="6" type="subTitle"/>
          </p:nvPr>
        </p:nvSpPr>
        <p:spPr>
          <a:xfrm>
            <a:off x="6216100"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54" name="Google Shape;154;p25"/>
          <p:cNvSpPr/>
          <p:nvPr/>
        </p:nvSpPr>
        <p:spPr>
          <a:xfrm flipH="1">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flipH="1">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2">
    <p:spTree>
      <p:nvGrpSpPr>
        <p:cNvPr id="156" name="Shape 156"/>
        <p:cNvGrpSpPr/>
        <p:nvPr/>
      </p:nvGrpSpPr>
      <p:grpSpPr>
        <a:xfrm>
          <a:off x="0" y="0"/>
          <a:ext cx="0" cy="0"/>
          <a:chOff x="0" y="0"/>
          <a:chExt cx="0" cy="0"/>
        </a:xfrm>
      </p:grpSpPr>
      <p:sp>
        <p:nvSpPr>
          <p:cNvPr id="157" name="Google Shape;157;p26"/>
          <p:cNvSpPr txBox="1"/>
          <p:nvPr>
            <p:ph idx="1" type="subTitle"/>
          </p:nvPr>
        </p:nvSpPr>
        <p:spPr>
          <a:xfrm>
            <a:off x="71190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58" name="Google Shape;158;p26"/>
          <p:cNvSpPr txBox="1"/>
          <p:nvPr>
            <p:ph idx="2" type="subTitle"/>
          </p:nvPr>
        </p:nvSpPr>
        <p:spPr>
          <a:xfrm>
            <a:off x="71190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59" name="Google Shape;159;p26"/>
          <p:cNvSpPr txBox="1"/>
          <p:nvPr>
            <p:ph idx="3" type="subTitle"/>
          </p:nvPr>
        </p:nvSpPr>
        <p:spPr>
          <a:xfrm>
            <a:off x="298395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0" name="Google Shape;160;p26"/>
          <p:cNvSpPr txBox="1"/>
          <p:nvPr>
            <p:ph idx="4" type="subTitle"/>
          </p:nvPr>
        </p:nvSpPr>
        <p:spPr>
          <a:xfrm>
            <a:off x="298395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1" name="Google Shape;161;p26"/>
          <p:cNvSpPr txBox="1"/>
          <p:nvPr>
            <p:ph idx="5" type="subTitle"/>
          </p:nvPr>
        </p:nvSpPr>
        <p:spPr>
          <a:xfrm>
            <a:off x="525600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2" name="Google Shape;162;p26"/>
          <p:cNvSpPr txBox="1"/>
          <p:nvPr>
            <p:ph idx="6" type="subTitle"/>
          </p:nvPr>
        </p:nvSpPr>
        <p:spPr>
          <a:xfrm>
            <a:off x="525600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63" name="Google Shape;163;p26"/>
          <p:cNvSpPr txBox="1"/>
          <p:nvPr>
            <p:ph idx="7" type="subTitle"/>
          </p:nvPr>
        </p:nvSpPr>
        <p:spPr>
          <a:xfrm>
            <a:off x="71190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4" name="Google Shape;164;p26"/>
          <p:cNvSpPr txBox="1"/>
          <p:nvPr>
            <p:ph idx="8" type="subTitle"/>
          </p:nvPr>
        </p:nvSpPr>
        <p:spPr>
          <a:xfrm>
            <a:off x="71190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5" name="Google Shape;165;p26"/>
          <p:cNvSpPr txBox="1"/>
          <p:nvPr>
            <p:ph idx="9" type="subTitle"/>
          </p:nvPr>
        </p:nvSpPr>
        <p:spPr>
          <a:xfrm>
            <a:off x="298395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6" name="Google Shape;166;p26"/>
          <p:cNvSpPr txBox="1"/>
          <p:nvPr>
            <p:ph idx="13" type="subTitle"/>
          </p:nvPr>
        </p:nvSpPr>
        <p:spPr>
          <a:xfrm>
            <a:off x="298395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7" name="Google Shape;167;p26"/>
          <p:cNvSpPr txBox="1"/>
          <p:nvPr>
            <p:ph idx="14" type="subTitle"/>
          </p:nvPr>
        </p:nvSpPr>
        <p:spPr>
          <a:xfrm>
            <a:off x="525600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8" name="Google Shape;168;p26"/>
          <p:cNvSpPr txBox="1"/>
          <p:nvPr>
            <p:ph idx="15" type="subTitle"/>
          </p:nvPr>
        </p:nvSpPr>
        <p:spPr>
          <a:xfrm>
            <a:off x="525600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9" name="Google Shape;169;p26"/>
          <p:cNvSpPr txBox="1"/>
          <p:nvPr>
            <p:ph type="title"/>
          </p:nvPr>
        </p:nvSpPr>
        <p:spPr>
          <a:xfrm>
            <a:off x="717800" y="383175"/>
            <a:ext cx="7708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70" name="Google Shape;170;p26"/>
          <p:cNvSpPr/>
          <p:nvPr/>
        </p:nvSpPr>
        <p:spPr>
          <a:xfrm>
            <a:off x="7927800" y="257160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7927800"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172" name="Shape 172"/>
        <p:cNvGrpSpPr/>
        <p:nvPr/>
      </p:nvGrpSpPr>
      <p:grpSpPr>
        <a:xfrm>
          <a:off x="0" y="0"/>
          <a:ext cx="0" cy="0"/>
          <a:chOff x="0" y="0"/>
          <a:chExt cx="0" cy="0"/>
        </a:xfrm>
      </p:grpSpPr>
      <p:sp>
        <p:nvSpPr>
          <p:cNvPr id="173" name="Google Shape;173;p27"/>
          <p:cNvSpPr txBox="1"/>
          <p:nvPr>
            <p:ph type="title"/>
          </p:nvPr>
        </p:nvSpPr>
        <p:spPr>
          <a:xfrm>
            <a:off x="713225" y="445025"/>
            <a:ext cx="3858900" cy="13383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2800"/>
              <a:buNone/>
              <a:defRPr sz="72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p:txBody>
      </p:sp>
      <p:sp>
        <p:nvSpPr>
          <p:cNvPr id="174" name="Google Shape;174;p27"/>
          <p:cNvSpPr txBox="1"/>
          <p:nvPr/>
        </p:nvSpPr>
        <p:spPr>
          <a:xfrm>
            <a:off x="713225" y="3485675"/>
            <a:ext cx="39561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1100">
                <a:solidFill>
                  <a:schemeClr val="accent2"/>
                </a:solidFill>
                <a:latin typeface="Montserrat"/>
                <a:ea typeface="Montserrat"/>
                <a:cs typeface="Montserrat"/>
                <a:sym typeface="Montserrat"/>
              </a:rPr>
              <a:t>CREDITS: This presentation template was created by </a:t>
            </a:r>
            <a:r>
              <a:rPr b="1" lang="en" sz="1100">
                <a:solidFill>
                  <a:schemeClr val="accent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accent2"/>
                </a:solidFill>
                <a:latin typeface="Montserrat"/>
                <a:ea typeface="Montserrat"/>
                <a:cs typeface="Montserrat"/>
                <a:sym typeface="Montserrat"/>
              </a:rPr>
              <a:t>, including icons by </a:t>
            </a:r>
            <a:r>
              <a:rPr b="1" lang="en" sz="1100">
                <a:solidFill>
                  <a:schemeClr val="accent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accent2"/>
                </a:solidFill>
                <a:latin typeface="Montserrat"/>
                <a:ea typeface="Montserrat"/>
                <a:cs typeface="Montserrat"/>
                <a:sym typeface="Montserrat"/>
              </a:rPr>
              <a:t>, and infographics &amp; images by </a:t>
            </a:r>
            <a:r>
              <a:rPr b="1" lang="en" sz="1100">
                <a:solidFill>
                  <a:schemeClr val="accent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accent2"/>
              </a:solidFill>
              <a:latin typeface="Montserrat"/>
              <a:ea typeface="Montserrat"/>
              <a:cs typeface="Montserrat"/>
              <a:sym typeface="Montserrat"/>
            </a:endParaRPr>
          </a:p>
        </p:txBody>
      </p:sp>
      <p:sp>
        <p:nvSpPr>
          <p:cNvPr id="175" name="Google Shape;175;p27"/>
          <p:cNvSpPr/>
          <p:nvPr/>
        </p:nvSpPr>
        <p:spPr>
          <a:xfrm>
            <a:off x="6711600" y="257160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7927800"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77" name="Shape 17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idx="1" type="body"/>
          </p:nvPr>
        </p:nvSpPr>
        <p:spPr>
          <a:xfrm>
            <a:off x="713225" y="1152475"/>
            <a:ext cx="77175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Barlow"/>
              <a:buChar char="●"/>
              <a:defRPr sz="1200"/>
            </a:lvl1pPr>
            <a:lvl2pPr indent="-317500" lvl="1" marL="914400">
              <a:spcBef>
                <a:spcPts val="1600"/>
              </a:spcBef>
              <a:spcAft>
                <a:spcPts val="0"/>
              </a:spcAft>
              <a:buSzPts val="1400"/>
              <a:buFont typeface="Barlow"/>
              <a:buChar char="○"/>
              <a:defRPr sz="1200"/>
            </a:lvl2pPr>
            <a:lvl3pPr indent="-317500" lvl="2" marL="1371600">
              <a:spcBef>
                <a:spcPts val="1600"/>
              </a:spcBef>
              <a:spcAft>
                <a:spcPts val="0"/>
              </a:spcAft>
              <a:buClr>
                <a:schemeClr val="lt1"/>
              </a:buClr>
              <a:buSzPts val="1400"/>
              <a:buFont typeface="Barlow"/>
              <a:buChar char="■"/>
              <a:defRPr/>
            </a:lvl3pPr>
            <a:lvl4pPr indent="-317500" lvl="3" marL="1828800">
              <a:spcBef>
                <a:spcPts val="1600"/>
              </a:spcBef>
              <a:spcAft>
                <a:spcPts val="0"/>
              </a:spcAft>
              <a:buClr>
                <a:schemeClr val="lt1"/>
              </a:buClr>
              <a:buSzPts val="1400"/>
              <a:buFont typeface="Barlow"/>
              <a:buChar char="●"/>
              <a:defRPr/>
            </a:lvl4pPr>
            <a:lvl5pPr indent="-317500" lvl="4" marL="2286000">
              <a:spcBef>
                <a:spcPts val="1600"/>
              </a:spcBef>
              <a:spcAft>
                <a:spcPts val="0"/>
              </a:spcAft>
              <a:buClr>
                <a:schemeClr val="lt1"/>
              </a:buClr>
              <a:buSzPts val="1400"/>
              <a:buFont typeface="Barlow"/>
              <a:buChar char="○"/>
              <a:defRPr/>
            </a:lvl5pPr>
            <a:lvl6pPr indent="-317500" lvl="5" marL="2743200">
              <a:spcBef>
                <a:spcPts val="1600"/>
              </a:spcBef>
              <a:spcAft>
                <a:spcPts val="0"/>
              </a:spcAft>
              <a:buClr>
                <a:schemeClr val="lt1"/>
              </a:buClr>
              <a:buSzPts val="1400"/>
              <a:buFont typeface="Barlow"/>
              <a:buChar char="■"/>
              <a:defRPr/>
            </a:lvl6pPr>
            <a:lvl7pPr indent="-317500" lvl="6" marL="3200400">
              <a:spcBef>
                <a:spcPts val="1600"/>
              </a:spcBef>
              <a:spcAft>
                <a:spcPts val="0"/>
              </a:spcAft>
              <a:buClr>
                <a:schemeClr val="lt1"/>
              </a:buClr>
              <a:buSzPts val="1400"/>
              <a:buFont typeface="Barlow"/>
              <a:buChar char="●"/>
              <a:defRPr/>
            </a:lvl7pPr>
            <a:lvl8pPr indent="-317500" lvl="7" marL="3657600">
              <a:spcBef>
                <a:spcPts val="1600"/>
              </a:spcBef>
              <a:spcAft>
                <a:spcPts val="0"/>
              </a:spcAft>
              <a:buClr>
                <a:schemeClr val="lt1"/>
              </a:buClr>
              <a:buSzPts val="1400"/>
              <a:buFont typeface="Barlow"/>
              <a:buChar char="○"/>
              <a:defRPr/>
            </a:lvl8pPr>
            <a:lvl9pPr indent="-317500" lvl="8" marL="4114800">
              <a:spcBef>
                <a:spcPts val="1600"/>
              </a:spcBef>
              <a:spcAft>
                <a:spcPts val="1600"/>
              </a:spcAft>
              <a:buClr>
                <a:schemeClr val="lt1"/>
              </a:buClr>
              <a:buSzPts val="1400"/>
              <a:buFont typeface="Barlow"/>
              <a:buChar char="■"/>
              <a:defRPr/>
            </a:lvl9pPr>
          </a:lstStyle>
          <a:p/>
        </p:txBody>
      </p:sp>
      <p:sp>
        <p:nvSpPr>
          <p:cNvPr id="20" name="Google Shape;20;p4"/>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713225" y="2371675"/>
            <a:ext cx="2987100" cy="1279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43"/>
              </a:buClr>
              <a:buSzPts val="1400"/>
              <a:buFont typeface="Quicksand Medium"/>
              <a:buChar char=""/>
              <a:defRPr sz="1400">
                <a:solidFill>
                  <a:schemeClr val="dk1"/>
                </a:solidFill>
              </a:defRPr>
            </a:lvl1pPr>
            <a:lvl2pPr indent="-317500" lvl="1" marL="914400">
              <a:spcBef>
                <a:spcPts val="0"/>
              </a:spcBef>
              <a:spcAft>
                <a:spcPts val="0"/>
              </a:spcAft>
              <a:buClr>
                <a:srgbClr val="000043"/>
              </a:buClr>
              <a:buSzPts val="1400"/>
              <a:buFont typeface="Quicksand Medium"/>
              <a:buChar char="●"/>
              <a:defRPr sz="1200"/>
            </a:lvl2pPr>
            <a:lvl3pPr indent="-317500" lvl="2" marL="1371600">
              <a:spcBef>
                <a:spcPts val="1600"/>
              </a:spcBef>
              <a:spcAft>
                <a:spcPts val="0"/>
              </a:spcAft>
              <a:buClr>
                <a:srgbClr val="000043"/>
              </a:buClr>
              <a:buSzPts val="1400"/>
              <a:buFont typeface="Quicksand Medium"/>
              <a:buChar char="■"/>
              <a:defRPr sz="1200"/>
            </a:lvl3pPr>
            <a:lvl4pPr indent="-317500" lvl="3" marL="1828800">
              <a:spcBef>
                <a:spcPts val="1600"/>
              </a:spcBef>
              <a:spcAft>
                <a:spcPts val="0"/>
              </a:spcAft>
              <a:buClr>
                <a:srgbClr val="000043"/>
              </a:buClr>
              <a:buSzPts val="1400"/>
              <a:buFont typeface="Quicksand Medium"/>
              <a:buChar char="●"/>
              <a:defRPr sz="1200"/>
            </a:lvl4pPr>
            <a:lvl5pPr indent="-317500" lvl="4" marL="2286000">
              <a:spcBef>
                <a:spcPts val="1600"/>
              </a:spcBef>
              <a:spcAft>
                <a:spcPts val="0"/>
              </a:spcAft>
              <a:buClr>
                <a:srgbClr val="000043"/>
              </a:buClr>
              <a:buSzPts val="1400"/>
              <a:buFont typeface="Quicksand Medium"/>
              <a:buChar char="○"/>
              <a:defRPr sz="1200"/>
            </a:lvl5pPr>
            <a:lvl6pPr indent="-317500" lvl="5" marL="2743200">
              <a:spcBef>
                <a:spcPts val="1600"/>
              </a:spcBef>
              <a:spcAft>
                <a:spcPts val="0"/>
              </a:spcAft>
              <a:buClr>
                <a:srgbClr val="000043"/>
              </a:buClr>
              <a:buSzPts val="1400"/>
              <a:buFont typeface="Quicksand Medium"/>
              <a:buChar char="■"/>
              <a:defRPr sz="1200"/>
            </a:lvl6pPr>
            <a:lvl7pPr indent="-317500" lvl="6" marL="3200400">
              <a:spcBef>
                <a:spcPts val="1600"/>
              </a:spcBef>
              <a:spcAft>
                <a:spcPts val="0"/>
              </a:spcAft>
              <a:buClr>
                <a:srgbClr val="000043"/>
              </a:buClr>
              <a:buSzPts val="1400"/>
              <a:buFont typeface="Quicksand Medium"/>
              <a:buChar char="●"/>
              <a:defRPr sz="1200"/>
            </a:lvl7pPr>
            <a:lvl8pPr indent="-317500" lvl="7" marL="3657600">
              <a:spcBef>
                <a:spcPts val="1600"/>
              </a:spcBef>
              <a:spcAft>
                <a:spcPts val="0"/>
              </a:spcAft>
              <a:buClr>
                <a:srgbClr val="000043"/>
              </a:buClr>
              <a:buSzPts val="1400"/>
              <a:buFont typeface="Quicksand Medium"/>
              <a:buChar char="○"/>
              <a:defRPr sz="1200"/>
            </a:lvl8pPr>
            <a:lvl9pPr indent="-317500" lvl="8" marL="4114800">
              <a:spcBef>
                <a:spcPts val="1600"/>
              </a:spcBef>
              <a:spcAft>
                <a:spcPts val="1600"/>
              </a:spcAft>
              <a:buClr>
                <a:srgbClr val="000043"/>
              </a:buClr>
              <a:buSzPts val="1400"/>
              <a:buFont typeface="Quicksand Medium"/>
              <a:buChar char="■"/>
              <a:defRPr sz="1200"/>
            </a:lvl9pPr>
          </a:lstStyle>
          <a:p/>
        </p:txBody>
      </p:sp>
      <p:sp>
        <p:nvSpPr>
          <p:cNvPr id="24" name="Google Shape;24;p5"/>
          <p:cNvSpPr txBox="1"/>
          <p:nvPr>
            <p:ph idx="2" type="body"/>
          </p:nvPr>
        </p:nvSpPr>
        <p:spPr>
          <a:xfrm>
            <a:off x="3962400" y="2371675"/>
            <a:ext cx="2987100" cy="1279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43"/>
              </a:buClr>
              <a:buSzPts val="1400"/>
              <a:buFont typeface="Quicksand Medium"/>
              <a:buChar char=""/>
              <a:defRPr sz="1400">
                <a:solidFill>
                  <a:schemeClr val="dk1"/>
                </a:solidFill>
              </a:defRPr>
            </a:lvl1pPr>
            <a:lvl2pPr indent="-317500" lvl="1" marL="914400">
              <a:spcBef>
                <a:spcPts val="0"/>
              </a:spcBef>
              <a:spcAft>
                <a:spcPts val="0"/>
              </a:spcAft>
              <a:buClr>
                <a:srgbClr val="000043"/>
              </a:buClr>
              <a:buSzPts val="1400"/>
              <a:buFont typeface="Quicksand Medium"/>
              <a:buChar char="●"/>
              <a:defRPr sz="1200"/>
            </a:lvl2pPr>
            <a:lvl3pPr indent="-317500" lvl="2" marL="1371600">
              <a:spcBef>
                <a:spcPts val="1600"/>
              </a:spcBef>
              <a:spcAft>
                <a:spcPts val="0"/>
              </a:spcAft>
              <a:buClr>
                <a:srgbClr val="000043"/>
              </a:buClr>
              <a:buSzPts val="1400"/>
              <a:buFont typeface="Quicksand Medium"/>
              <a:buChar char="■"/>
              <a:defRPr sz="1200"/>
            </a:lvl3pPr>
            <a:lvl4pPr indent="-317500" lvl="3" marL="1828800">
              <a:spcBef>
                <a:spcPts val="1600"/>
              </a:spcBef>
              <a:spcAft>
                <a:spcPts val="0"/>
              </a:spcAft>
              <a:buClr>
                <a:srgbClr val="000043"/>
              </a:buClr>
              <a:buSzPts val="1400"/>
              <a:buFont typeface="Quicksand Medium"/>
              <a:buChar char="●"/>
              <a:defRPr sz="1200"/>
            </a:lvl4pPr>
            <a:lvl5pPr indent="-317500" lvl="4" marL="2286000">
              <a:spcBef>
                <a:spcPts val="1600"/>
              </a:spcBef>
              <a:spcAft>
                <a:spcPts val="0"/>
              </a:spcAft>
              <a:buClr>
                <a:srgbClr val="000043"/>
              </a:buClr>
              <a:buSzPts val="1400"/>
              <a:buFont typeface="Quicksand Medium"/>
              <a:buChar char="○"/>
              <a:defRPr sz="1200"/>
            </a:lvl5pPr>
            <a:lvl6pPr indent="-317500" lvl="5" marL="2743200">
              <a:spcBef>
                <a:spcPts val="1600"/>
              </a:spcBef>
              <a:spcAft>
                <a:spcPts val="0"/>
              </a:spcAft>
              <a:buClr>
                <a:srgbClr val="000043"/>
              </a:buClr>
              <a:buSzPts val="1400"/>
              <a:buFont typeface="Quicksand Medium"/>
              <a:buChar char="■"/>
              <a:defRPr sz="1200"/>
            </a:lvl6pPr>
            <a:lvl7pPr indent="-317500" lvl="6" marL="3200400">
              <a:spcBef>
                <a:spcPts val="1600"/>
              </a:spcBef>
              <a:spcAft>
                <a:spcPts val="0"/>
              </a:spcAft>
              <a:buClr>
                <a:srgbClr val="000043"/>
              </a:buClr>
              <a:buSzPts val="1400"/>
              <a:buFont typeface="Quicksand Medium"/>
              <a:buChar char="●"/>
              <a:defRPr sz="1200"/>
            </a:lvl7pPr>
            <a:lvl8pPr indent="-317500" lvl="7" marL="3657600">
              <a:spcBef>
                <a:spcPts val="1600"/>
              </a:spcBef>
              <a:spcAft>
                <a:spcPts val="0"/>
              </a:spcAft>
              <a:buClr>
                <a:srgbClr val="000043"/>
              </a:buClr>
              <a:buSzPts val="1400"/>
              <a:buFont typeface="Quicksand Medium"/>
              <a:buChar char="○"/>
              <a:defRPr sz="1200"/>
            </a:lvl8pPr>
            <a:lvl9pPr indent="-317500" lvl="8" marL="4114800">
              <a:spcBef>
                <a:spcPts val="1600"/>
              </a:spcBef>
              <a:spcAft>
                <a:spcPts val="1600"/>
              </a:spcAft>
              <a:buClr>
                <a:srgbClr val="000043"/>
              </a:buClr>
              <a:buSzPts val="1400"/>
              <a:buFont typeface="Quicksand Medium"/>
              <a:buChar char="■"/>
              <a:defRPr sz="1200"/>
            </a:lvl9pPr>
          </a:lstStyle>
          <a:p/>
        </p:txBody>
      </p:sp>
      <p:sp>
        <p:nvSpPr>
          <p:cNvPr id="25" name="Google Shape;25;p5"/>
          <p:cNvSpPr txBox="1"/>
          <p:nvPr>
            <p:ph idx="3" type="subTitle"/>
          </p:nvPr>
        </p:nvSpPr>
        <p:spPr>
          <a:xfrm>
            <a:off x="713225" y="1925800"/>
            <a:ext cx="2987100" cy="470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800"/>
              <a:buNone/>
              <a:defRPr b="1">
                <a:solidFill>
                  <a:schemeClr val="accen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6" name="Google Shape;26;p5"/>
          <p:cNvSpPr txBox="1"/>
          <p:nvPr>
            <p:ph idx="4" type="subTitle"/>
          </p:nvPr>
        </p:nvSpPr>
        <p:spPr>
          <a:xfrm>
            <a:off x="3962400" y="1925800"/>
            <a:ext cx="2987100" cy="470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b="1">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 name="Google Shape;27;p5"/>
          <p:cNvSpPr/>
          <p:nvPr/>
        </p:nvSpPr>
        <p:spPr>
          <a:xfrm>
            <a:off x="7520700" y="205110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6304500" y="0"/>
            <a:ext cx="1216200" cy="205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717800" y="383175"/>
            <a:ext cx="7708200" cy="647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31" name="Google Shape;31;p6"/>
          <p:cNvSpPr/>
          <p:nvPr/>
        </p:nvSpPr>
        <p:spPr>
          <a:xfrm rot="5400000">
            <a:off x="6703350" y="270292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1156525" y="1340400"/>
            <a:ext cx="42321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1156525" y="2096100"/>
            <a:ext cx="4232100" cy="201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400">
                <a:solidFill>
                  <a:schemeClr val="accent2"/>
                </a:solidFill>
              </a:defRPr>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txBox="1"/>
          <p:nvPr>
            <p:ph type="title"/>
          </p:nvPr>
        </p:nvSpPr>
        <p:spPr>
          <a:xfrm>
            <a:off x="713225" y="1170000"/>
            <a:ext cx="5533200" cy="28035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74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0" name="Google Shape;40;p8"/>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a:off x="7951325" y="2571750"/>
            <a:ext cx="1216200" cy="134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txBox="1"/>
          <p:nvPr>
            <p:ph type="title"/>
          </p:nvPr>
        </p:nvSpPr>
        <p:spPr>
          <a:xfrm>
            <a:off x="713375" y="2227050"/>
            <a:ext cx="44625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4" name="Google Shape;44;p9"/>
          <p:cNvSpPr txBox="1"/>
          <p:nvPr>
            <p:ph idx="1" type="subTitle"/>
          </p:nvPr>
        </p:nvSpPr>
        <p:spPr>
          <a:xfrm>
            <a:off x="713225" y="3045375"/>
            <a:ext cx="4462500" cy="67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 name="Google Shape;45;p9"/>
          <p:cNvSpPr txBox="1"/>
          <p:nvPr>
            <p:ph hasCustomPrompt="1" idx="2" type="title"/>
          </p:nvPr>
        </p:nvSpPr>
        <p:spPr>
          <a:xfrm>
            <a:off x="713300" y="1262325"/>
            <a:ext cx="4462500" cy="11418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46" name="Google Shape;46;p9"/>
          <p:cNvSpPr/>
          <p:nvPr/>
        </p:nvSpPr>
        <p:spPr>
          <a:xfrm>
            <a:off x="5270400" y="979500"/>
            <a:ext cx="1216200" cy="1592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a:off x="6486600" y="2571900"/>
            <a:ext cx="12162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713225" y="544075"/>
            <a:ext cx="4264800" cy="1541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b="1" sz="3800">
                <a:solidFill>
                  <a:schemeClr val="accent1"/>
                </a:solidFill>
                <a:latin typeface="Inter"/>
                <a:ea typeface="Inter"/>
                <a:cs typeface="Inter"/>
                <a:sym typeface="Inter"/>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4.jp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hyperlink" Target="https://ctf.mcpt.ca/contest/wxmct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hyperlink" Target="https://docs.google.com/document/d/1huIzeSZ6RhbGo1mJD_42QBwdS6iqM06eMseIvRseEno/preview" TargetMode="External"/><Relationship Id="rId4" Type="http://schemas.openxmlformats.org/officeDocument/2006/relationships/hyperlink" Target="https://discord.gg/pXX8Q8b4" TargetMode="External"/><Relationship Id="rId5" Type="http://schemas.openxmlformats.org/officeDocument/2006/relationships/hyperlink" Target="mailto:wxmctf@gmai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hyperlink" Target="http://www.youtube.com/watch?v=8ev9ZX9J45A"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ctf.mcpt.ca/accounts/signup/" TargetMode="External"/><Relationship Id="rId4" Type="http://schemas.openxmlformats.org/officeDocument/2006/relationships/hyperlink" Target="https://ctf.mcpt.ca/teams/" TargetMode="External"/><Relationship Id="rId5" Type="http://schemas.openxmlformats.org/officeDocument/2006/relationships/hyperlink" Target="https://ctf.mcpt.ca/hel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sp>
        <p:nvSpPr>
          <p:cNvPr id="182" name="Google Shape;182;p29"/>
          <p:cNvSpPr txBox="1"/>
          <p:nvPr>
            <p:ph type="ctrTitle"/>
          </p:nvPr>
        </p:nvSpPr>
        <p:spPr>
          <a:xfrm>
            <a:off x="1643858" y="1172225"/>
            <a:ext cx="6770700" cy="205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dk2"/>
                </a:solidFill>
              </a:rPr>
              <a:t>W</a:t>
            </a:r>
            <a:r>
              <a:rPr lang="en"/>
              <a:t>x</a:t>
            </a:r>
            <a:r>
              <a:rPr lang="en">
                <a:solidFill>
                  <a:srgbClr val="FF0000"/>
                </a:solidFill>
              </a:rPr>
              <a:t>M</a:t>
            </a:r>
            <a:r>
              <a:rPr lang="en">
                <a:solidFill>
                  <a:schemeClr val="accent6"/>
                </a:solidFill>
              </a:rPr>
              <a:t>CTF</a:t>
            </a:r>
            <a:endParaRPr>
              <a:solidFill>
                <a:schemeClr val="accent6"/>
              </a:solidFill>
            </a:endParaRPr>
          </a:p>
        </p:txBody>
      </p:sp>
      <p:sp>
        <p:nvSpPr>
          <p:cNvPr id="183" name="Google Shape;183;p29"/>
          <p:cNvSpPr txBox="1"/>
          <p:nvPr>
            <p:ph idx="1" type="subTitle"/>
          </p:nvPr>
        </p:nvSpPr>
        <p:spPr>
          <a:xfrm>
            <a:off x="1643852" y="3261775"/>
            <a:ext cx="6770700" cy="557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Let the hacking begin</a:t>
            </a:r>
            <a:endParaRPr/>
          </a:p>
        </p:txBody>
      </p:sp>
      <p:pic>
        <p:nvPicPr>
          <p:cNvPr id="184" name="Google Shape;184;p29"/>
          <p:cNvPicPr preferRelativeResize="0"/>
          <p:nvPr/>
        </p:nvPicPr>
        <p:blipFill>
          <a:blip r:embed="rId3">
            <a:alphaModFix/>
          </a:blip>
          <a:stretch>
            <a:fillRect/>
          </a:stretch>
        </p:blipFill>
        <p:spPr>
          <a:xfrm>
            <a:off x="1742575" y="1561525"/>
            <a:ext cx="2704748" cy="21049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idx="1" type="body"/>
          </p:nvPr>
        </p:nvSpPr>
        <p:spPr>
          <a:xfrm>
            <a:off x="636925" y="2205125"/>
            <a:ext cx="5271300" cy="633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i="1" lang="en" sz="1100">
                <a:solidFill>
                  <a:schemeClr val="dk1"/>
                </a:solidFill>
              </a:rPr>
              <a:t>Generation XYZ combines Generations X, Y and Z to create a global community inspired by the Internet and its limitless potential. We're giving internet users – young and old, near and far - an innovative new platform to connect with the world in a whole new way.</a:t>
            </a:r>
            <a:endParaRPr sz="1200"/>
          </a:p>
        </p:txBody>
      </p:sp>
      <p:sp>
        <p:nvSpPr>
          <p:cNvPr id="260" name="Google Shape;260;p38"/>
          <p:cNvSpPr txBox="1"/>
          <p:nvPr>
            <p:ph idx="1" type="body"/>
          </p:nvPr>
        </p:nvSpPr>
        <p:spPr>
          <a:xfrm>
            <a:off x="636575" y="1251150"/>
            <a:ext cx="4102200" cy="633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i="1" lang="en" sz="1100">
                <a:solidFill>
                  <a:schemeClr val="dk1"/>
                </a:solidFill>
              </a:rPr>
              <a:t>Axure RP is the only UX tool that gives UX professionals the power to build realistic, functional prototypes.</a:t>
            </a:r>
            <a:endParaRPr sz="1200"/>
          </a:p>
        </p:txBody>
      </p:sp>
      <p:sp>
        <p:nvSpPr>
          <p:cNvPr id="261" name="Google Shape;261;p38"/>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8"/>
          <p:cNvSpPr/>
          <p:nvPr/>
        </p:nvSpPr>
        <p:spPr>
          <a:xfrm>
            <a:off x="7951325" y="257175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38"/>
          <p:cNvPicPr preferRelativeResize="0"/>
          <p:nvPr/>
        </p:nvPicPr>
        <p:blipFill rotWithShape="1">
          <a:blip r:embed="rId3">
            <a:alphaModFix/>
          </a:blip>
          <a:srcRect b="26210" l="0" r="0" t="0"/>
          <a:stretch/>
        </p:blipFill>
        <p:spPr>
          <a:xfrm>
            <a:off x="636575" y="812225"/>
            <a:ext cx="927125" cy="515125"/>
          </a:xfrm>
          <a:prstGeom prst="rect">
            <a:avLst/>
          </a:prstGeom>
          <a:noFill/>
          <a:ln>
            <a:noFill/>
          </a:ln>
        </p:spPr>
      </p:pic>
      <p:pic>
        <p:nvPicPr>
          <p:cNvPr id="264" name="Google Shape;264;p38"/>
          <p:cNvPicPr preferRelativeResize="0"/>
          <p:nvPr/>
        </p:nvPicPr>
        <p:blipFill>
          <a:blip r:embed="rId4">
            <a:alphaModFix/>
          </a:blip>
          <a:stretch>
            <a:fillRect/>
          </a:stretch>
        </p:blipFill>
        <p:spPr>
          <a:xfrm>
            <a:off x="636575" y="1837175"/>
            <a:ext cx="737025" cy="429625"/>
          </a:xfrm>
          <a:prstGeom prst="rect">
            <a:avLst/>
          </a:prstGeom>
          <a:noFill/>
          <a:ln>
            <a:noFill/>
          </a:ln>
        </p:spPr>
      </p:pic>
      <p:pic>
        <p:nvPicPr>
          <p:cNvPr id="265" name="Google Shape;265;p38"/>
          <p:cNvPicPr preferRelativeResize="0"/>
          <p:nvPr/>
        </p:nvPicPr>
        <p:blipFill>
          <a:blip r:embed="rId5">
            <a:alphaModFix/>
          </a:blip>
          <a:stretch>
            <a:fillRect/>
          </a:stretch>
        </p:blipFill>
        <p:spPr>
          <a:xfrm>
            <a:off x="636575" y="3159100"/>
            <a:ext cx="1612499" cy="360600"/>
          </a:xfrm>
          <a:prstGeom prst="rect">
            <a:avLst/>
          </a:prstGeom>
          <a:noFill/>
          <a:ln>
            <a:noFill/>
          </a:ln>
        </p:spPr>
      </p:pic>
      <p:sp>
        <p:nvSpPr>
          <p:cNvPr id="266" name="Google Shape;266;p38"/>
          <p:cNvSpPr txBox="1"/>
          <p:nvPr>
            <p:ph idx="1" type="body"/>
          </p:nvPr>
        </p:nvSpPr>
        <p:spPr>
          <a:xfrm>
            <a:off x="636925" y="3519700"/>
            <a:ext cx="6095100" cy="633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i="1" lang="en" sz="1100">
                <a:solidFill>
                  <a:schemeClr val="dk1"/>
                </a:solidFill>
              </a:rPr>
              <a:t>No security groups. No egress fees. No quotas. No waiting. No hassle. Just GPUs. Powerful and cheap. Our marketplace approach to pricing ensures that you always have access to the best prices on the most powerful hardware while maintaining the flexibility to scale. Our deep relationships with suppliers provides peace of mind that your data is secure and your infrastructure reliable.</a:t>
            </a:r>
            <a:endParaRPr sz="1200"/>
          </a:p>
        </p:txBody>
      </p:sp>
      <p:sp>
        <p:nvSpPr>
          <p:cNvPr id="267" name="Google Shape;267;p38"/>
          <p:cNvSpPr txBox="1"/>
          <p:nvPr>
            <p:ph type="title"/>
          </p:nvPr>
        </p:nvSpPr>
        <p:spPr>
          <a:xfrm>
            <a:off x="394525" y="132725"/>
            <a:ext cx="4232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Sponsors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idx="1" type="body"/>
          </p:nvPr>
        </p:nvSpPr>
        <p:spPr>
          <a:xfrm>
            <a:off x="636925" y="2281325"/>
            <a:ext cx="5271300" cy="633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i="1" lang="en" sz="1100">
                <a:solidFill>
                  <a:schemeClr val="dk1"/>
                </a:solidFill>
              </a:rPr>
              <a:t>Transform the way you work with Taskade, integrating task organization, project specifications, workflow automation, and team collaboration into one platform.</a:t>
            </a:r>
            <a:endParaRPr sz="1200"/>
          </a:p>
        </p:txBody>
      </p:sp>
      <p:sp>
        <p:nvSpPr>
          <p:cNvPr id="273" name="Google Shape;273;p39"/>
          <p:cNvSpPr txBox="1"/>
          <p:nvPr>
            <p:ph type="title"/>
          </p:nvPr>
        </p:nvSpPr>
        <p:spPr>
          <a:xfrm>
            <a:off x="394525" y="132725"/>
            <a:ext cx="4232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Sponsors</a:t>
            </a:r>
            <a:endParaRPr/>
          </a:p>
        </p:txBody>
      </p:sp>
      <p:sp>
        <p:nvSpPr>
          <p:cNvPr id="274" name="Google Shape;274;p39"/>
          <p:cNvSpPr txBox="1"/>
          <p:nvPr>
            <p:ph idx="1" type="body"/>
          </p:nvPr>
        </p:nvSpPr>
        <p:spPr>
          <a:xfrm>
            <a:off x="636575" y="1251150"/>
            <a:ext cx="4102200" cy="633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i="1" lang="en" sz="1100">
                <a:solidFill>
                  <a:schemeClr val="dk1"/>
                </a:solidFill>
              </a:rPr>
              <a:t>Interview Cake is a study tool that preps software engineering candidates for programming interviews.</a:t>
            </a:r>
            <a:endParaRPr sz="1200"/>
          </a:p>
        </p:txBody>
      </p:sp>
      <p:sp>
        <p:nvSpPr>
          <p:cNvPr id="275" name="Google Shape;275;p39"/>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9"/>
          <p:cNvSpPr/>
          <p:nvPr/>
        </p:nvSpPr>
        <p:spPr>
          <a:xfrm>
            <a:off x="7951325" y="257175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9"/>
          <p:cNvSpPr txBox="1"/>
          <p:nvPr>
            <p:ph idx="1" type="body"/>
          </p:nvPr>
        </p:nvSpPr>
        <p:spPr>
          <a:xfrm>
            <a:off x="636925" y="3595900"/>
            <a:ext cx="6095100" cy="633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i="1" lang="en" sz="1100">
                <a:solidFill>
                  <a:schemeClr val="dk1"/>
                </a:solidFill>
              </a:rPr>
              <a:t>Founded by Stephen Wolfram in 1987, Wolfram Research is one of the world’s most respected computer, web, and cloud software companies—as well as a powerhouse of scientific and technical innovation. As pioneers in computation and computational knowledge, we have pursued a long-term vision to develop the science, technology, and tools to make computation an ever-more-potent force in today’s and tomorrow’s world.</a:t>
            </a:r>
            <a:endParaRPr i="1" sz="1100">
              <a:solidFill>
                <a:schemeClr val="dk1"/>
              </a:solidFill>
            </a:endParaRPr>
          </a:p>
        </p:txBody>
      </p:sp>
      <p:pic>
        <p:nvPicPr>
          <p:cNvPr id="278" name="Google Shape;278;p39"/>
          <p:cNvPicPr preferRelativeResize="0"/>
          <p:nvPr/>
        </p:nvPicPr>
        <p:blipFill>
          <a:blip r:embed="rId3">
            <a:alphaModFix/>
          </a:blip>
          <a:stretch>
            <a:fillRect/>
          </a:stretch>
        </p:blipFill>
        <p:spPr>
          <a:xfrm>
            <a:off x="713128" y="2986225"/>
            <a:ext cx="774195" cy="609674"/>
          </a:xfrm>
          <a:prstGeom prst="rect">
            <a:avLst/>
          </a:prstGeom>
          <a:noFill/>
          <a:ln>
            <a:noFill/>
          </a:ln>
        </p:spPr>
      </p:pic>
      <p:pic>
        <p:nvPicPr>
          <p:cNvPr id="279" name="Google Shape;279;p39"/>
          <p:cNvPicPr preferRelativeResize="0"/>
          <p:nvPr/>
        </p:nvPicPr>
        <p:blipFill rotWithShape="1">
          <a:blip r:embed="rId4">
            <a:alphaModFix/>
          </a:blip>
          <a:srcRect b="18659" l="0" r="0" t="-18660"/>
          <a:stretch/>
        </p:blipFill>
        <p:spPr>
          <a:xfrm>
            <a:off x="636925" y="808888"/>
            <a:ext cx="2062568" cy="496625"/>
          </a:xfrm>
          <a:prstGeom prst="rect">
            <a:avLst/>
          </a:prstGeom>
          <a:noFill/>
          <a:ln>
            <a:noFill/>
          </a:ln>
        </p:spPr>
      </p:pic>
      <p:pic>
        <p:nvPicPr>
          <p:cNvPr id="280" name="Google Shape;280;p39"/>
          <p:cNvPicPr preferRelativeResize="0"/>
          <p:nvPr/>
        </p:nvPicPr>
        <p:blipFill rotWithShape="1">
          <a:blip r:embed="rId5">
            <a:alphaModFix/>
          </a:blip>
          <a:srcRect b="29081" l="10918" r="11861" t="30867"/>
          <a:stretch/>
        </p:blipFill>
        <p:spPr>
          <a:xfrm>
            <a:off x="636575" y="1775450"/>
            <a:ext cx="1535994" cy="473063"/>
          </a:xfrm>
          <a:prstGeom prst="rect">
            <a:avLst/>
          </a:prstGeom>
          <a:noFill/>
          <a:ln>
            <a:noFill/>
          </a:ln>
        </p:spPr>
      </p:pic>
      <p:sp>
        <p:nvSpPr>
          <p:cNvPr id="281" name="Google Shape;281;p39"/>
          <p:cNvSpPr txBox="1"/>
          <p:nvPr/>
        </p:nvSpPr>
        <p:spPr>
          <a:xfrm>
            <a:off x="1720625" y="3055313"/>
            <a:ext cx="167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c3_3ve*y0n!}</a:t>
            </a:r>
            <a:endParaRPr>
              <a:solidFill>
                <a:schemeClr val="dk2"/>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394525" y="132725"/>
            <a:ext cx="4232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Sponsors</a:t>
            </a:r>
            <a:endParaRPr/>
          </a:p>
        </p:txBody>
      </p:sp>
      <p:sp>
        <p:nvSpPr>
          <p:cNvPr id="287" name="Google Shape;287;p40"/>
          <p:cNvSpPr txBox="1"/>
          <p:nvPr>
            <p:ph idx="1" type="body"/>
          </p:nvPr>
        </p:nvSpPr>
        <p:spPr>
          <a:xfrm>
            <a:off x="636575" y="1251150"/>
            <a:ext cx="4102200" cy="633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i="1" lang="en" sz="1100">
                <a:solidFill>
                  <a:schemeClr val="dk1"/>
                </a:solidFill>
              </a:rPr>
              <a:t>1Password makes it easy to generate, store, and autofill passwords for all your online accounts, on all your devices. Because weak and reused passwords are a leading cause of security incidents, using a password manager is an easy way to protect yourself, your family, or your business.</a:t>
            </a:r>
            <a:endParaRPr sz="1200"/>
          </a:p>
        </p:txBody>
      </p:sp>
      <p:sp>
        <p:nvSpPr>
          <p:cNvPr id="288" name="Google Shape;288;p40"/>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0"/>
          <p:cNvSpPr/>
          <p:nvPr/>
        </p:nvSpPr>
        <p:spPr>
          <a:xfrm>
            <a:off x="7951325" y="257175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0" name="Google Shape;290;p40"/>
          <p:cNvPicPr preferRelativeResize="0"/>
          <p:nvPr/>
        </p:nvPicPr>
        <p:blipFill rotWithShape="1">
          <a:blip r:embed="rId3">
            <a:alphaModFix/>
          </a:blip>
          <a:srcRect b="33822" l="0" r="0" t="29790"/>
          <a:stretch/>
        </p:blipFill>
        <p:spPr>
          <a:xfrm>
            <a:off x="728213" y="991250"/>
            <a:ext cx="1352717" cy="259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717900" y="1816775"/>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Ready to compete?</a:t>
            </a:r>
            <a:endParaRPr/>
          </a:p>
        </p:txBody>
      </p:sp>
      <p:sp>
        <p:nvSpPr>
          <p:cNvPr id="296" name="Google Shape;296;p41"/>
          <p:cNvSpPr txBox="1"/>
          <p:nvPr>
            <p:ph idx="5" type="subTitle"/>
          </p:nvPr>
        </p:nvSpPr>
        <p:spPr>
          <a:xfrm>
            <a:off x="983250" y="2397800"/>
            <a:ext cx="7177500" cy="40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solidFill>
                  <a:schemeClr val="accent3"/>
                </a:solidFill>
                <a:uFill>
                  <a:noFill/>
                </a:uFill>
                <a:hlinkClick r:id="rId3">
                  <a:extLst>
                    <a:ext uri="{A12FA001-AC4F-418D-AE19-62706E023703}">
                      <ahyp:hlinkClr val="tx"/>
                    </a:ext>
                  </a:extLst>
                </a:hlinkClick>
              </a:rPr>
              <a:t>https://ctf.mcpt.ca/contest/wxmctf</a:t>
            </a:r>
            <a:r>
              <a:rPr lang="en" sz="3000">
                <a:solidFill>
                  <a:schemeClr val="dk2"/>
                </a:solidFill>
              </a:rPr>
              <a:t> </a:t>
            </a:r>
            <a:endParaRPr sz="30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669150" y="1711500"/>
            <a:ext cx="770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more information </a:t>
            </a:r>
            <a:r>
              <a:rPr lang="en" u="sng">
                <a:solidFill>
                  <a:schemeClr val="accent3"/>
                </a:solidFill>
                <a:hlinkClick r:id="rId3">
                  <a:extLst>
                    <a:ext uri="{A12FA001-AC4F-418D-AE19-62706E023703}">
                      <ahyp:hlinkClr val="tx"/>
                    </a:ext>
                  </a:extLst>
                </a:hlinkClick>
              </a:rPr>
              <a:t>here</a:t>
            </a:r>
            <a:endParaRPr>
              <a:solidFill>
                <a:schemeClr val="accent3"/>
              </a:solidFill>
            </a:endParaRPr>
          </a:p>
        </p:txBody>
      </p:sp>
      <p:sp>
        <p:nvSpPr>
          <p:cNvPr id="302" name="Google Shape;302;p42"/>
          <p:cNvSpPr txBox="1"/>
          <p:nvPr>
            <p:ph idx="2" type="subTitle"/>
          </p:nvPr>
        </p:nvSpPr>
        <p:spPr>
          <a:xfrm>
            <a:off x="669150" y="2284200"/>
            <a:ext cx="7805700" cy="72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t>Join our community Discord: </a:t>
            </a:r>
            <a:r>
              <a:rPr lang="en" sz="1800" u="sng">
                <a:solidFill>
                  <a:schemeClr val="hlink"/>
                </a:solidFill>
                <a:hlinkClick r:id="rId4"/>
              </a:rPr>
              <a:t>https://discord.gg/pXX8Q8b4</a:t>
            </a:r>
            <a:r>
              <a:rPr lang="en" sz="1800"/>
              <a:t>  </a:t>
            </a:r>
            <a:r>
              <a:rPr lang="en" sz="1800"/>
              <a:t>  </a:t>
            </a:r>
            <a:endParaRPr sz="1800"/>
          </a:p>
          <a:p>
            <a:pPr indent="0" lvl="0" marL="0" rtl="0" algn="l">
              <a:lnSpc>
                <a:spcPct val="100000"/>
              </a:lnSpc>
              <a:spcBef>
                <a:spcPts val="800"/>
              </a:spcBef>
              <a:spcAft>
                <a:spcPts val="800"/>
              </a:spcAft>
              <a:buClr>
                <a:schemeClr val="dk1"/>
              </a:buClr>
              <a:buSzPts val="1100"/>
              <a:buFont typeface="Arial"/>
              <a:buNone/>
            </a:pPr>
            <a:r>
              <a:rPr lang="en" sz="1800"/>
              <a:t>Questions? Email </a:t>
            </a:r>
            <a:r>
              <a:rPr lang="en" sz="1800" u="sng">
                <a:solidFill>
                  <a:schemeClr val="hlink"/>
                </a:solidFill>
                <a:hlinkClick r:id="rId5"/>
              </a:rPr>
              <a:t>wxmctf@gmail.com</a:t>
            </a:r>
            <a:r>
              <a:rPr lang="en" sz="1800"/>
              <a:t>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3"/>
          <p:cNvSpPr txBox="1"/>
          <p:nvPr>
            <p:ph type="title"/>
          </p:nvPr>
        </p:nvSpPr>
        <p:spPr>
          <a:xfrm>
            <a:off x="713225" y="1170000"/>
            <a:ext cx="5533200" cy="280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Have fun</a:t>
            </a:r>
            <a:endParaRPr/>
          </a:p>
          <a:p>
            <a:pPr indent="0" lvl="0" marL="0" rtl="0" algn="l">
              <a:spcBef>
                <a:spcPts val="0"/>
              </a:spcBef>
              <a:spcAft>
                <a:spcPts val="0"/>
              </a:spcAft>
              <a:buNone/>
            </a:pPr>
            <a:r>
              <a:rPr lang="en"/>
              <a:t>Hacking!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1156525" y="1340400"/>
            <a:ext cx="4232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WxMCTF?</a:t>
            </a:r>
            <a:endParaRPr/>
          </a:p>
        </p:txBody>
      </p:sp>
      <p:sp>
        <p:nvSpPr>
          <p:cNvPr id="190" name="Google Shape;190;p30"/>
          <p:cNvSpPr txBox="1"/>
          <p:nvPr>
            <p:ph idx="1" type="body"/>
          </p:nvPr>
        </p:nvSpPr>
        <p:spPr>
          <a:xfrm>
            <a:off x="1156525" y="2096100"/>
            <a:ext cx="4232100" cy="20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Organized by two clubs at MGCI and WLMAC, WxMCTF is a </a:t>
            </a:r>
            <a:r>
              <a:rPr b="1" lang="en"/>
              <a:t>beginner-level</a:t>
            </a:r>
            <a:r>
              <a:rPr lang="en"/>
              <a:t> capture the flag (CTF) cybersecurity </a:t>
            </a:r>
            <a:r>
              <a:rPr lang="en"/>
              <a:t>competition.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a:t>
            </a:r>
            <a:r>
              <a:rPr lang="en"/>
              <a:t>attle it out with your CTF skills in digital forensics, website and binary exploitation, reverse engineering, and cryptography.</a:t>
            </a:r>
            <a:endParaRPr/>
          </a:p>
        </p:txBody>
      </p:sp>
      <p:sp>
        <p:nvSpPr>
          <p:cNvPr id="191" name="Google Shape;191;p30"/>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0"/>
          <p:cNvSpPr/>
          <p:nvPr/>
        </p:nvSpPr>
        <p:spPr>
          <a:xfrm>
            <a:off x="7951325" y="257175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984975" y="1419600"/>
            <a:ext cx="4055400" cy="723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What is CTF?</a:t>
            </a:r>
            <a:endParaRPr/>
          </a:p>
        </p:txBody>
      </p:sp>
      <p:sp>
        <p:nvSpPr>
          <p:cNvPr id="198" name="Google Shape;198;p31"/>
          <p:cNvSpPr txBox="1"/>
          <p:nvPr>
            <p:ph idx="1" type="subTitle"/>
          </p:nvPr>
        </p:nvSpPr>
        <p:spPr>
          <a:xfrm>
            <a:off x="3994375" y="2066400"/>
            <a:ext cx="4055400" cy="1505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In CTF, or capture the flag, a “flag” is </a:t>
            </a:r>
            <a:r>
              <a:rPr lang="en"/>
              <a:t>hidden</a:t>
            </a:r>
            <a:r>
              <a:rPr lang="en"/>
              <a:t> in a </a:t>
            </a:r>
            <a:r>
              <a:rPr lang="en"/>
              <a:t>purposely</a:t>
            </a:r>
            <a:r>
              <a:rPr lang="en"/>
              <a:t> vulnerable or tampered file or website.</a:t>
            </a:r>
            <a:endParaRPr/>
          </a:p>
          <a:p>
            <a:pPr indent="0" lvl="0" marL="0" rtl="0" algn="r">
              <a:spcBef>
                <a:spcPts val="0"/>
              </a:spcBef>
              <a:spcAft>
                <a:spcPts val="0"/>
              </a:spcAft>
              <a:buClr>
                <a:schemeClr val="dk1"/>
              </a:buClr>
              <a:buSzPts val="1100"/>
              <a:buFont typeface="Arial"/>
              <a:buNone/>
            </a:pPr>
            <a:r>
              <a:t/>
            </a:r>
            <a:endParaRPr/>
          </a:p>
          <a:p>
            <a:pPr indent="0" lvl="0" marL="0" rtl="0" algn="r">
              <a:spcBef>
                <a:spcPts val="0"/>
              </a:spcBef>
              <a:spcAft>
                <a:spcPts val="0"/>
              </a:spcAft>
              <a:buClr>
                <a:schemeClr val="dk1"/>
              </a:buClr>
              <a:buSzPts val="1100"/>
              <a:buFont typeface="Arial"/>
              <a:buNone/>
            </a:pPr>
            <a:r>
              <a:rPr lang="en"/>
              <a:t>Your mission: find the flag!</a:t>
            </a:r>
            <a:endParaRPr/>
          </a:p>
          <a:p>
            <a:pPr indent="0" lvl="0" marL="0" rtl="0" algn="r">
              <a:spcBef>
                <a:spcPts val="0"/>
              </a:spcBef>
              <a:spcAft>
                <a:spcPts val="0"/>
              </a:spcAft>
              <a:buClr>
                <a:schemeClr val="dk1"/>
              </a:buClr>
              <a:buSzPts val="1100"/>
              <a:buFont typeface="Arial"/>
              <a:buNone/>
            </a:pPr>
            <a:r>
              <a:t/>
            </a:r>
            <a:endParaRPr/>
          </a:p>
          <a:p>
            <a:pPr indent="0" lvl="0" marL="0" rtl="0" algn="r">
              <a:spcBef>
                <a:spcPts val="0"/>
              </a:spcBef>
              <a:spcAft>
                <a:spcPts val="0"/>
              </a:spcAft>
              <a:buClr>
                <a:schemeClr val="dk1"/>
              </a:buClr>
              <a:buSzPts val="1100"/>
              <a:buFont typeface="Arial"/>
              <a:buNone/>
            </a:pPr>
            <a:r>
              <a:t/>
            </a:r>
            <a:endParaRPr/>
          </a:p>
        </p:txBody>
      </p:sp>
      <p:cxnSp>
        <p:nvCxnSpPr>
          <p:cNvPr id="199" name="Google Shape;199;p31"/>
          <p:cNvCxnSpPr/>
          <p:nvPr/>
        </p:nvCxnSpPr>
        <p:spPr>
          <a:xfrm>
            <a:off x="8010050" y="3878625"/>
            <a:ext cx="0" cy="619200"/>
          </a:xfrm>
          <a:prstGeom prst="straightConnector1">
            <a:avLst/>
          </a:prstGeom>
          <a:noFill/>
          <a:ln cap="flat" cmpd="sng" w="38100">
            <a:solidFill>
              <a:schemeClr val="dk2"/>
            </a:solidFill>
            <a:prstDash val="solid"/>
            <a:round/>
            <a:headEnd len="med" w="med" type="none"/>
            <a:tailEnd len="med" w="med" type="none"/>
          </a:ln>
        </p:spPr>
      </p:cxnSp>
      <p:sp>
        <p:nvSpPr>
          <p:cNvPr id="200" name="Google Shape;200;p31"/>
          <p:cNvSpPr txBox="1"/>
          <p:nvPr>
            <p:ph idx="1" type="subTitle"/>
          </p:nvPr>
        </p:nvSpPr>
        <p:spPr>
          <a:xfrm>
            <a:off x="5070350" y="3403500"/>
            <a:ext cx="2908500" cy="445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In WxMCTF, flags look like this:</a:t>
            </a:r>
            <a:endParaRPr/>
          </a:p>
        </p:txBody>
      </p:sp>
      <p:sp>
        <p:nvSpPr>
          <p:cNvPr id="201" name="Google Shape;201;p31"/>
          <p:cNvSpPr txBox="1"/>
          <p:nvPr>
            <p:ph idx="1" type="subTitle"/>
          </p:nvPr>
        </p:nvSpPr>
        <p:spPr>
          <a:xfrm>
            <a:off x="2943950" y="3878625"/>
            <a:ext cx="4989900" cy="61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3000">
                <a:solidFill>
                  <a:srgbClr val="374957"/>
                </a:solidFill>
              </a:rPr>
              <a:t>wxmctf{thI$_is_@_fL@G}</a:t>
            </a:r>
            <a:endParaRPr sz="3000">
              <a:solidFill>
                <a:srgbClr val="37495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Still confused about what CTF is?</a:t>
            </a:r>
            <a:endParaRPr/>
          </a:p>
        </p:txBody>
      </p:sp>
      <p:sp>
        <p:nvSpPr>
          <p:cNvPr id="207" name="Google Shape;207;p32"/>
          <p:cNvSpPr txBox="1"/>
          <p:nvPr>
            <p:ph idx="5" type="subTitle"/>
          </p:nvPr>
        </p:nvSpPr>
        <p:spPr>
          <a:xfrm>
            <a:off x="3118500" y="4280350"/>
            <a:ext cx="2907000" cy="408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Check out this video</a:t>
            </a:r>
            <a:endParaRPr/>
          </a:p>
        </p:txBody>
      </p:sp>
      <p:pic>
        <p:nvPicPr>
          <p:cNvPr descr="CTFs are one of the best ways to get into hacking. They require a lot of work and dedication, but are highly rewarding and teach you a lot. Here is a quick introduction on how to get started with CTFs.&#10;&#10;CTFtime: https://ctftime.org/&#10;&#10;-=[ ❤️ Support ]=-&#10;&#10;→ per Video: https://www.patreon.com/join/liveoverflow&#10;→ per Month: https://www.youtube.com/channel/UClcE-kVhqyiHCcjYwcpfj9w/join&#10;&#10;-=[ 🐕 Social ]=-&#10;&#10;→ Twitter: https://twitter.com/LiveOverflow/&#10;→ Website: https://liveoverflow.com/&#10;→ Subreddit: https://www.reddit.com/r/LiveOverflow/&#10;→ Facebook: https://www.facebook.com/LiveOverflow/&#10;&#10;-=[ 📄 P.S. ]=-&#10;&#10;All links with &quot;*&quot; are affiliate links.&#10;LiveOverflow / Security Flag GmbH is part of the Amazon Affiliate Partner Programm.&#10;&#10;#CTF" id="208" name="Google Shape;208;p32" title="What is CTF? An introduction to security Capture The Flag competitions">
            <a:hlinkClick r:id="rId3"/>
          </p:cNvPr>
          <p:cNvPicPr preferRelativeResize="0"/>
          <p:nvPr/>
        </p:nvPicPr>
        <p:blipFill>
          <a:blip r:embed="rId4">
            <a:alphaModFix/>
          </a:blip>
          <a:stretch>
            <a:fillRect/>
          </a:stretch>
        </p:blipFill>
        <p:spPr>
          <a:xfrm>
            <a:off x="2558775" y="1108275"/>
            <a:ext cx="4026233" cy="3019675"/>
          </a:xfrm>
          <a:prstGeom prst="rect">
            <a:avLst/>
          </a:prstGeom>
          <a:noFill/>
          <a:ln>
            <a:noFill/>
          </a:ln>
        </p:spPr>
      </p:pic>
      <p:sp>
        <p:nvSpPr>
          <p:cNvPr id="209" name="Google Shape;209;p32"/>
          <p:cNvSpPr txBox="1"/>
          <p:nvPr/>
        </p:nvSpPr>
        <p:spPr>
          <a:xfrm>
            <a:off x="139925" y="4333200"/>
            <a:ext cx="167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wxmctf{g0od_l^</a:t>
            </a:r>
            <a:endParaRPr>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Schedule</a:t>
            </a:r>
            <a:endParaRPr/>
          </a:p>
        </p:txBody>
      </p:sp>
      <p:sp>
        <p:nvSpPr>
          <p:cNvPr id="215" name="Google Shape;215;p33"/>
          <p:cNvSpPr txBox="1"/>
          <p:nvPr>
            <p:ph idx="4294967295" type="subTitle"/>
          </p:nvPr>
        </p:nvSpPr>
        <p:spPr>
          <a:xfrm>
            <a:off x="1196101" y="1616450"/>
            <a:ext cx="1865700" cy="54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2400">
                <a:solidFill>
                  <a:schemeClr val="accent2"/>
                </a:solidFill>
                <a:latin typeface="Montserrat Medium"/>
                <a:ea typeface="Montserrat Medium"/>
                <a:cs typeface="Montserrat Medium"/>
                <a:sym typeface="Montserrat Medium"/>
              </a:rPr>
              <a:t>March 8th</a:t>
            </a:r>
            <a:endParaRPr sz="2400">
              <a:solidFill>
                <a:schemeClr val="accent2"/>
              </a:solidFill>
              <a:latin typeface="Montserrat Medium"/>
              <a:ea typeface="Montserrat Medium"/>
              <a:cs typeface="Montserrat Medium"/>
              <a:sym typeface="Montserrat Medium"/>
            </a:endParaRPr>
          </a:p>
        </p:txBody>
      </p:sp>
      <p:sp>
        <p:nvSpPr>
          <p:cNvPr id="216" name="Google Shape;216;p33"/>
          <p:cNvSpPr txBox="1"/>
          <p:nvPr>
            <p:ph idx="4294967295" type="subTitle"/>
          </p:nvPr>
        </p:nvSpPr>
        <p:spPr>
          <a:xfrm>
            <a:off x="1196087" y="2453800"/>
            <a:ext cx="2170800" cy="54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2400">
                <a:solidFill>
                  <a:schemeClr val="accent2"/>
                </a:solidFill>
                <a:latin typeface="Montserrat Medium"/>
                <a:ea typeface="Montserrat Medium"/>
                <a:cs typeface="Montserrat Medium"/>
                <a:sym typeface="Montserrat Medium"/>
              </a:rPr>
              <a:t>March 10th</a:t>
            </a:r>
            <a:endParaRPr sz="2400">
              <a:solidFill>
                <a:schemeClr val="accent2"/>
              </a:solidFill>
              <a:latin typeface="Montserrat Medium"/>
              <a:ea typeface="Montserrat Medium"/>
              <a:cs typeface="Montserrat Medium"/>
              <a:sym typeface="Montserrat Medium"/>
            </a:endParaRPr>
          </a:p>
        </p:txBody>
      </p:sp>
      <p:sp>
        <p:nvSpPr>
          <p:cNvPr id="217" name="Google Shape;217;p33"/>
          <p:cNvSpPr txBox="1"/>
          <p:nvPr>
            <p:ph idx="4294967295" type="subTitle"/>
          </p:nvPr>
        </p:nvSpPr>
        <p:spPr>
          <a:xfrm>
            <a:off x="1196087" y="3291138"/>
            <a:ext cx="2170800" cy="54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2400">
                <a:solidFill>
                  <a:schemeClr val="accent2"/>
                </a:solidFill>
                <a:latin typeface="Montserrat Medium"/>
                <a:ea typeface="Montserrat Medium"/>
                <a:cs typeface="Montserrat Medium"/>
                <a:sym typeface="Montserrat Medium"/>
              </a:rPr>
              <a:t>March 13th</a:t>
            </a:r>
            <a:endParaRPr sz="2400">
              <a:solidFill>
                <a:schemeClr val="accent2"/>
              </a:solidFill>
              <a:latin typeface="Montserrat Medium"/>
              <a:ea typeface="Montserrat Medium"/>
              <a:cs typeface="Montserrat Medium"/>
              <a:sym typeface="Montserrat Medium"/>
            </a:endParaRPr>
          </a:p>
        </p:txBody>
      </p:sp>
      <p:sp>
        <p:nvSpPr>
          <p:cNvPr id="218" name="Google Shape;218;p33"/>
          <p:cNvSpPr txBox="1"/>
          <p:nvPr>
            <p:ph idx="4294967295" type="subTitle"/>
          </p:nvPr>
        </p:nvSpPr>
        <p:spPr>
          <a:xfrm>
            <a:off x="3214490" y="1616450"/>
            <a:ext cx="1734900" cy="54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2400">
                <a:solidFill>
                  <a:schemeClr val="accent2"/>
                </a:solidFill>
              </a:rPr>
              <a:t>19:00 EST</a:t>
            </a:r>
            <a:endParaRPr sz="2400">
              <a:solidFill>
                <a:schemeClr val="accent2"/>
              </a:solidFill>
            </a:endParaRPr>
          </a:p>
        </p:txBody>
      </p:sp>
      <p:sp>
        <p:nvSpPr>
          <p:cNvPr id="219" name="Google Shape;219;p33"/>
          <p:cNvSpPr txBox="1"/>
          <p:nvPr>
            <p:ph idx="4294967295" type="subTitle"/>
          </p:nvPr>
        </p:nvSpPr>
        <p:spPr>
          <a:xfrm>
            <a:off x="3214490" y="2453800"/>
            <a:ext cx="1734900" cy="54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2400">
                <a:solidFill>
                  <a:schemeClr val="accent2"/>
                </a:solidFill>
              </a:rPr>
              <a:t>19</a:t>
            </a:r>
            <a:r>
              <a:rPr lang="en" sz="2400">
                <a:solidFill>
                  <a:schemeClr val="accent2"/>
                </a:solidFill>
              </a:rPr>
              <a:t>:00 EST</a:t>
            </a:r>
            <a:endParaRPr sz="2400">
              <a:solidFill>
                <a:schemeClr val="accent2"/>
              </a:solidFill>
            </a:endParaRPr>
          </a:p>
        </p:txBody>
      </p:sp>
      <p:sp>
        <p:nvSpPr>
          <p:cNvPr id="220" name="Google Shape;220;p33"/>
          <p:cNvSpPr txBox="1"/>
          <p:nvPr>
            <p:ph idx="4294967295" type="subTitle"/>
          </p:nvPr>
        </p:nvSpPr>
        <p:spPr>
          <a:xfrm>
            <a:off x="3214490" y="3291150"/>
            <a:ext cx="1734900" cy="54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2400">
                <a:solidFill>
                  <a:schemeClr val="accent2"/>
                </a:solidFill>
              </a:rPr>
              <a:t>23:59</a:t>
            </a:r>
            <a:r>
              <a:rPr lang="en" sz="2400">
                <a:solidFill>
                  <a:schemeClr val="accent2"/>
                </a:solidFill>
              </a:rPr>
              <a:t> EST</a:t>
            </a:r>
            <a:endParaRPr sz="2400">
              <a:solidFill>
                <a:schemeClr val="accent2"/>
              </a:solidFill>
            </a:endParaRPr>
          </a:p>
        </p:txBody>
      </p:sp>
      <p:sp>
        <p:nvSpPr>
          <p:cNvPr id="221" name="Google Shape;221;p33"/>
          <p:cNvSpPr txBox="1"/>
          <p:nvPr>
            <p:ph idx="4294967295" type="subTitle"/>
          </p:nvPr>
        </p:nvSpPr>
        <p:spPr>
          <a:xfrm>
            <a:off x="5712325" y="1691000"/>
            <a:ext cx="2540400" cy="4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accent2"/>
                </a:solidFill>
              </a:rPr>
              <a:t>WxMCTF starts</a:t>
            </a:r>
            <a:endParaRPr sz="1400">
              <a:solidFill>
                <a:schemeClr val="accent2"/>
              </a:solidFill>
            </a:endParaRPr>
          </a:p>
          <a:p>
            <a:pPr indent="0" lvl="0" marL="0" rtl="0" algn="l">
              <a:spcBef>
                <a:spcPts val="200"/>
              </a:spcBef>
              <a:spcAft>
                <a:spcPts val="100"/>
              </a:spcAft>
              <a:buClr>
                <a:schemeClr val="dk1"/>
              </a:buClr>
              <a:buSzPts val="1100"/>
              <a:buFont typeface="Arial"/>
              <a:buNone/>
            </a:pPr>
            <a:r>
              <a:t/>
            </a:r>
            <a:endParaRPr sz="1400">
              <a:solidFill>
                <a:schemeClr val="accent2"/>
              </a:solidFill>
            </a:endParaRPr>
          </a:p>
        </p:txBody>
      </p:sp>
      <p:sp>
        <p:nvSpPr>
          <p:cNvPr id="222" name="Google Shape;222;p33"/>
          <p:cNvSpPr txBox="1"/>
          <p:nvPr>
            <p:ph idx="4294967295" type="subTitle"/>
          </p:nvPr>
        </p:nvSpPr>
        <p:spPr>
          <a:xfrm>
            <a:off x="5712313" y="2431600"/>
            <a:ext cx="2540400" cy="59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accent2"/>
                </a:solidFill>
              </a:rPr>
              <a:t>WxMCTF Ends</a:t>
            </a:r>
            <a:endParaRPr sz="1400">
              <a:solidFill>
                <a:schemeClr val="accent2"/>
              </a:solidFill>
            </a:endParaRPr>
          </a:p>
          <a:p>
            <a:pPr indent="0" lvl="0" marL="0" rtl="0" algn="l">
              <a:spcBef>
                <a:spcPts val="200"/>
              </a:spcBef>
              <a:spcAft>
                <a:spcPts val="200"/>
              </a:spcAft>
              <a:buClr>
                <a:schemeClr val="dk1"/>
              </a:buClr>
              <a:buSzPts val="1100"/>
              <a:buFont typeface="Arial"/>
              <a:buNone/>
            </a:pPr>
            <a:r>
              <a:rPr lang="en" sz="1400">
                <a:solidFill>
                  <a:schemeClr val="accent2"/>
                </a:solidFill>
              </a:rPr>
              <a:t>Write-up contest starts</a:t>
            </a:r>
            <a:endParaRPr sz="1400">
              <a:solidFill>
                <a:schemeClr val="accent2"/>
              </a:solidFill>
            </a:endParaRPr>
          </a:p>
        </p:txBody>
      </p:sp>
      <p:sp>
        <p:nvSpPr>
          <p:cNvPr id="223" name="Google Shape;223;p33"/>
          <p:cNvSpPr txBox="1"/>
          <p:nvPr>
            <p:ph idx="4294967295" type="subTitle"/>
          </p:nvPr>
        </p:nvSpPr>
        <p:spPr>
          <a:xfrm>
            <a:off x="5712325" y="3365700"/>
            <a:ext cx="2540400" cy="400200"/>
          </a:xfrm>
          <a:prstGeom prst="rect">
            <a:avLst/>
          </a:prstGeom>
        </p:spPr>
        <p:txBody>
          <a:bodyPr anchorCtr="0" anchor="t" bIns="91425" lIns="91425" spcFirstLastPara="1" rIns="91425" wrap="square" tIns="91425">
            <a:noAutofit/>
          </a:bodyPr>
          <a:lstStyle/>
          <a:p>
            <a:pPr indent="0" lvl="0" marL="0" rtl="0" algn="l">
              <a:spcBef>
                <a:spcPts val="0"/>
              </a:spcBef>
              <a:spcAft>
                <a:spcPts val="200"/>
              </a:spcAft>
              <a:buClr>
                <a:schemeClr val="dk1"/>
              </a:buClr>
              <a:buSzPts val="1100"/>
              <a:buFont typeface="Arial"/>
              <a:buNone/>
            </a:pPr>
            <a:r>
              <a:rPr lang="en" sz="1400">
                <a:solidFill>
                  <a:schemeClr val="accent2"/>
                </a:solidFill>
              </a:rPr>
              <a:t>Write-up contest ends</a:t>
            </a:r>
            <a:endParaRPr sz="1400">
              <a:solidFill>
                <a:schemeClr val="accent2"/>
              </a:solidFill>
            </a:endParaRPr>
          </a:p>
        </p:txBody>
      </p:sp>
      <p:cxnSp>
        <p:nvCxnSpPr>
          <p:cNvPr id="224" name="Google Shape;224;p33"/>
          <p:cNvCxnSpPr/>
          <p:nvPr/>
        </p:nvCxnSpPr>
        <p:spPr>
          <a:xfrm>
            <a:off x="839550" y="1493639"/>
            <a:ext cx="0" cy="24696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1156525" y="285125"/>
            <a:ext cx="4232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Prizes</a:t>
            </a:r>
            <a:endParaRPr/>
          </a:p>
        </p:txBody>
      </p:sp>
      <p:sp>
        <p:nvSpPr>
          <p:cNvPr id="230" name="Google Shape;230;p34"/>
          <p:cNvSpPr txBox="1"/>
          <p:nvPr>
            <p:ph idx="1" type="body"/>
          </p:nvPr>
        </p:nvSpPr>
        <p:spPr>
          <a:xfrm>
            <a:off x="1156525" y="1040825"/>
            <a:ext cx="5296500" cy="20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200"/>
              <a:t>1st Place</a:t>
            </a:r>
            <a:r>
              <a:rPr b="1" lang="en" sz="1600"/>
              <a:t> </a:t>
            </a:r>
            <a:endParaRPr b="1" sz="1600"/>
          </a:p>
          <a:p>
            <a:pPr indent="-330200" lvl="0" marL="457200" rtl="0" algn="l">
              <a:spcBef>
                <a:spcPts val="0"/>
              </a:spcBef>
              <a:spcAft>
                <a:spcPts val="0"/>
              </a:spcAft>
              <a:buClr>
                <a:schemeClr val="dk1"/>
              </a:buClr>
              <a:buSzPts val="1600"/>
              <a:buChar char="●"/>
            </a:pPr>
            <a:r>
              <a:rPr lang="en" sz="1600"/>
              <a:t>$100 CAD</a:t>
            </a:r>
            <a:endParaRPr sz="1600"/>
          </a:p>
          <a:p>
            <a:pPr indent="-330200" lvl="0" marL="457200" rtl="0" algn="l">
              <a:spcBef>
                <a:spcPts val="0"/>
              </a:spcBef>
              <a:spcAft>
                <a:spcPts val="0"/>
              </a:spcAft>
              <a:buClr>
                <a:schemeClr val="dk1"/>
              </a:buClr>
              <a:buSzPts val="1600"/>
              <a:buChar char="●"/>
            </a:pPr>
            <a:r>
              <a:rPr lang="en" sz="1600">
                <a:solidFill>
                  <a:schemeClr val="dk1"/>
                </a:solidFill>
              </a:rPr>
              <a:t>x4 .xyz domains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x4 Wolfram One Personal Edition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x4 Wolfram Alpha Pro</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x4 1Password accounts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x4 Taskade upgrades</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b="1" lang="en" sz="2200">
                <a:solidFill>
                  <a:schemeClr val="dk1"/>
                </a:solidFill>
              </a:rPr>
              <a:t>2nd</a:t>
            </a:r>
            <a:r>
              <a:rPr b="1" lang="en" sz="2200">
                <a:solidFill>
                  <a:schemeClr val="dk1"/>
                </a:solidFill>
              </a:rPr>
              <a:t> Place</a:t>
            </a:r>
            <a:r>
              <a:rPr b="1" lang="en" sz="1600">
                <a:solidFill>
                  <a:schemeClr val="dk1"/>
                </a:solidFill>
              </a:rPr>
              <a:t> </a:t>
            </a:r>
            <a:endParaRPr b="1"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$50 CAD</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x4 .xyz domains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x4 Wolfram One Personal Edition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x4 Wolfram Alpha Pro</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x4 Taskade upgrade</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200"/>
          </a:p>
        </p:txBody>
      </p:sp>
      <p:sp>
        <p:nvSpPr>
          <p:cNvPr id="231" name="Google Shape;231;p34"/>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4"/>
          <p:cNvSpPr/>
          <p:nvPr/>
        </p:nvSpPr>
        <p:spPr>
          <a:xfrm>
            <a:off x="7951325" y="257175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1156525" y="285125"/>
            <a:ext cx="4232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Prizes</a:t>
            </a:r>
            <a:endParaRPr/>
          </a:p>
        </p:txBody>
      </p:sp>
      <p:sp>
        <p:nvSpPr>
          <p:cNvPr id="238" name="Google Shape;238;p35"/>
          <p:cNvSpPr txBox="1"/>
          <p:nvPr>
            <p:ph idx="1" type="body"/>
          </p:nvPr>
        </p:nvSpPr>
        <p:spPr>
          <a:xfrm>
            <a:off x="1156525" y="1040825"/>
            <a:ext cx="5296500" cy="20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200"/>
              <a:t>3rd</a:t>
            </a:r>
            <a:r>
              <a:rPr b="1" lang="en" sz="2200"/>
              <a:t> Place</a:t>
            </a:r>
            <a:r>
              <a:rPr b="1" lang="en" sz="1600"/>
              <a:t> </a:t>
            </a:r>
            <a:endParaRPr b="1" sz="1600"/>
          </a:p>
          <a:p>
            <a:pPr indent="-330200" lvl="0" marL="457200" rtl="0" algn="l">
              <a:spcBef>
                <a:spcPts val="0"/>
              </a:spcBef>
              <a:spcAft>
                <a:spcPts val="0"/>
              </a:spcAft>
              <a:buClr>
                <a:schemeClr val="dk1"/>
              </a:buClr>
              <a:buSzPts val="1600"/>
              <a:buChar char="●"/>
            </a:pPr>
            <a:r>
              <a:rPr lang="en" sz="1600">
                <a:solidFill>
                  <a:schemeClr val="dk1"/>
                </a:solidFill>
              </a:rPr>
              <a:t>x4 .xyz domains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x4 Wolfram One Personal Edition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x4 Wolfram Alpha Pro</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x4 Taskade upgrade</a:t>
            </a:r>
            <a:endParaRPr sz="1600"/>
          </a:p>
          <a:p>
            <a:pPr indent="0" lvl="0" marL="0" rtl="0" algn="l">
              <a:spcBef>
                <a:spcPts val="160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b="1" lang="en" sz="2200">
                <a:solidFill>
                  <a:schemeClr val="dk1"/>
                </a:solidFill>
              </a:rPr>
              <a:t>All Participants</a:t>
            </a:r>
            <a:endParaRPr b="1"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7-day InterviewCake full coding interview prep course access pass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20% Taskade discount</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200"/>
          </a:p>
        </p:txBody>
      </p:sp>
      <p:sp>
        <p:nvSpPr>
          <p:cNvPr id="239" name="Google Shape;239;p35"/>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5"/>
          <p:cNvSpPr/>
          <p:nvPr/>
        </p:nvSpPr>
        <p:spPr>
          <a:xfrm>
            <a:off x="7951325" y="257175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1156525" y="1340400"/>
            <a:ext cx="4232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Registration</a:t>
            </a:r>
            <a:endParaRPr/>
          </a:p>
        </p:txBody>
      </p:sp>
      <p:sp>
        <p:nvSpPr>
          <p:cNvPr id="246" name="Google Shape;246;p36"/>
          <p:cNvSpPr txBox="1"/>
          <p:nvPr>
            <p:ph idx="1" type="body"/>
          </p:nvPr>
        </p:nvSpPr>
        <p:spPr>
          <a:xfrm>
            <a:off x="1156525" y="2096100"/>
            <a:ext cx="4232100" cy="201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Create an account here: </a:t>
            </a:r>
            <a:r>
              <a:rPr lang="en" u="sng">
                <a:solidFill>
                  <a:schemeClr val="hlink"/>
                </a:solidFill>
                <a:hlinkClick r:id="rId3"/>
              </a:rPr>
              <a:t>https://ctf.mcpt.ca/accounts/signup/</a:t>
            </a:r>
            <a:r>
              <a:rPr lang="en">
                <a:solidFill>
                  <a:schemeClr val="dk1"/>
                </a:solidFill>
              </a:rPr>
              <a:t>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 compete with up to 4 others, </a:t>
            </a:r>
            <a:r>
              <a:rPr lang="en" u="sng">
                <a:solidFill>
                  <a:schemeClr val="hlink"/>
                </a:solidFill>
                <a:hlinkClick r:id="rId4"/>
              </a:rPr>
              <a:t>create or join a team</a:t>
            </a:r>
            <a:r>
              <a:rPr lang="en">
                <a:solidFill>
                  <a:schemeClr val="dk1"/>
                </a:solidFill>
              </a:rPr>
              <a:t> </a:t>
            </a:r>
            <a:endParaRPr>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A comprehensive step-by-step tutorial is available </a:t>
            </a:r>
            <a:r>
              <a:rPr lang="en" sz="1400" u="sng">
                <a:solidFill>
                  <a:schemeClr val="hlink"/>
                </a:solidFill>
                <a:hlinkClick r:id="rId5"/>
              </a:rPr>
              <a:t>here</a:t>
            </a:r>
            <a:r>
              <a:rPr lang="en" sz="1400">
                <a:solidFill>
                  <a:schemeClr val="dk1"/>
                </a:solidFill>
              </a:rPr>
              <a:t>.</a:t>
            </a:r>
            <a:endParaRPr sz="1400">
              <a:solidFill>
                <a:schemeClr val="dk1"/>
              </a:solidFill>
            </a:endParaRPr>
          </a:p>
          <a:p>
            <a:pPr indent="0" lvl="0" marL="0" rtl="0" algn="l">
              <a:spcBef>
                <a:spcPts val="1600"/>
              </a:spcBef>
              <a:spcAft>
                <a:spcPts val="0"/>
              </a:spcAft>
              <a:buClr>
                <a:schemeClr val="dk1"/>
              </a:buClr>
              <a:buSzPts val="1100"/>
              <a:buFont typeface="Arial"/>
              <a:buNone/>
            </a:pPr>
            <a:r>
              <a:t/>
            </a:r>
            <a:endParaRPr/>
          </a:p>
        </p:txBody>
      </p:sp>
      <p:sp>
        <p:nvSpPr>
          <p:cNvPr id="247" name="Google Shape;247;p36"/>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6"/>
          <p:cNvSpPr/>
          <p:nvPr/>
        </p:nvSpPr>
        <p:spPr>
          <a:xfrm>
            <a:off x="7951325" y="257175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3984975" y="1495800"/>
            <a:ext cx="4055400" cy="723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Scoring</a:t>
            </a:r>
            <a:endParaRPr/>
          </a:p>
        </p:txBody>
      </p:sp>
      <p:sp>
        <p:nvSpPr>
          <p:cNvPr id="254" name="Google Shape;254;p37"/>
          <p:cNvSpPr txBox="1"/>
          <p:nvPr>
            <p:ph idx="1" type="subTitle"/>
          </p:nvPr>
        </p:nvSpPr>
        <p:spPr>
          <a:xfrm>
            <a:off x="3994375" y="2142600"/>
            <a:ext cx="4055400" cy="1088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Teams are ranked based on which teams gain the highest points. Ties will be broken by the first correct answer.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nagement Consulting Toolkit by Slidesgo">
  <a:themeElements>
    <a:clrScheme name="Simple Light">
      <a:dk1>
        <a:srgbClr val="000000"/>
      </a:dk1>
      <a:lt1>
        <a:srgbClr val="FFFFFF"/>
      </a:lt1>
      <a:dk2>
        <a:srgbClr val="4A8CFF"/>
      </a:dk2>
      <a:lt2>
        <a:srgbClr val="EFEFEF"/>
      </a:lt2>
      <a:accent1>
        <a:srgbClr val="F84C4C"/>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