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cf0fc7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2cf0fc7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2cf0fc79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2cf0fc7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2cf0fc7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2cf0fc7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35" name="Google Shape;135;p13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</a:t>
              </a: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7" name="Google Shape;137;p13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9" name="Google Shape;139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0" name="Google Shape;140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B670"/>
                </a:solidFill>
              </a:rPr>
              <a:t>Session Title</a:t>
            </a:r>
            <a:endParaRPr>
              <a:solidFill>
                <a:srgbClr val="41B670"/>
              </a:solidFill>
            </a:endParaRP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4555684" y="3097025"/>
            <a:ext cx="4185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Jon Doe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234" y="2713538"/>
            <a:ext cx="1174375" cy="114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75" y="4360475"/>
            <a:ext cx="683326" cy="7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24200"/>
            <a:ext cx="54171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B670"/>
                </a:solidFill>
              </a:rPr>
              <a:t>JON DOE</a:t>
            </a:r>
            <a:endParaRPr b="1" sz="1600">
              <a:solidFill>
                <a:srgbClr val="41B67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Job Title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Website:</a:t>
            </a:r>
            <a:r>
              <a:rPr lang="en">
                <a:solidFill>
                  <a:schemeClr val="dk1"/>
                </a:solidFill>
              </a:rPr>
              <a:t> http://www.jdoe.com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Git Hub:</a:t>
            </a:r>
            <a:r>
              <a:rPr lang="en">
                <a:solidFill>
                  <a:schemeClr val="dk1"/>
                </a:solidFill>
              </a:rPr>
              <a:t> https://www.github.com/jdoe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Twitter:</a:t>
            </a:r>
            <a:r>
              <a:rPr lang="en">
                <a:solidFill>
                  <a:schemeClr val="dk1"/>
                </a:solidFill>
              </a:rPr>
              <a:t> https://www.twitter.com/jdoe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52" name="Google Shape;152;p14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4" name="Google Shape;154;p14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6" name="Google Shape;156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7" name="Google Shape;157;p14"/>
          <p:cNvSpPr txBox="1"/>
          <p:nvPr>
            <p:ph idx="4294967295" type="ctrTitle"/>
          </p:nvPr>
        </p:nvSpPr>
        <p:spPr>
          <a:xfrm>
            <a:off x="3537150" y="124200"/>
            <a:ext cx="5417100" cy="16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rgbClr val="41B670"/>
                </a:solidFill>
              </a:rPr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1</a:t>
            </a:r>
            <a:r>
              <a:rPr lang="en" sz="1400">
                <a:solidFill>
                  <a:schemeClr val="dk1"/>
                </a:solidFill>
              </a:rPr>
              <a:t> goes here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2</a:t>
            </a:r>
            <a:r>
              <a:rPr lang="en" sz="1400">
                <a:solidFill>
                  <a:schemeClr val="dk1"/>
                </a:solidFill>
              </a:rPr>
              <a:t> goes here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3 goes here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65" name="Google Shape;165;p15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0" name="Google Shape;170;p15"/>
          <p:cNvSpPr txBox="1"/>
          <p:nvPr>
            <p:ph idx="4294967295" type="ctrTitle"/>
          </p:nvPr>
        </p:nvSpPr>
        <p:spPr>
          <a:xfrm>
            <a:off x="3537150" y="124200"/>
            <a:ext cx="54171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rgbClr val="41B670"/>
                </a:solidFill>
              </a:rPr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Content goes here …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77" name="Google Shape;177;p16"/>
          <p:cNvGrpSpPr/>
          <p:nvPr/>
        </p:nvGrpSpPr>
        <p:grpSpPr>
          <a:xfrm>
            <a:off x="5725125" y="4360470"/>
            <a:ext cx="3229200" cy="654873"/>
            <a:chOff x="5725125" y="4360470"/>
            <a:chExt cx="3229200" cy="654873"/>
          </a:xfrm>
        </p:grpSpPr>
        <p:sp>
          <p:nvSpPr>
            <p:cNvPr id="178" name="Google Shape;178;p16"/>
            <p:cNvSpPr/>
            <p:nvPr/>
          </p:nvSpPr>
          <p:spPr>
            <a:xfrm>
              <a:off x="5725125" y="4485300"/>
              <a:ext cx="32292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5776875" y="4426200"/>
              <a:ext cx="233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Orchard Harvest</a:t>
              </a:r>
              <a:endParaRPr b="1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0" name="Google Shape;180;p16"/>
            <p:cNvGrpSpPr/>
            <p:nvPr/>
          </p:nvGrpSpPr>
          <p:grpSpPr>
            <a:xfrm>
              <a:off x="8057761" y="4360470"/>
              <a:ext cx="710085" cy="654873"/>
              <a:chOff x="6715900" y="4391718"/>
              <a:chExt cx="935800" cy="935800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2" name="Google Shape;18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5900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3" name="Google Shape;183;p16"/>
          <p:cNvSpPr txBox="1"/>
          <p:nvPr>
            <p:ph idx="4294967295" type="ctrTitle"/>
          </p:nvPr>
        </p:nvSpPr>
        <p:spPr>
          <a:xfrm>
            <a:off x="3537150" y="124200"/>
            <a:ext cx="54171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rgbClr val="41B670"/>
                </a:solidFill>
              </a:rPr>
              <a:t>ORCHARD HARVEST</a:t>
            </a:r>
            <a:r>
              <a:rPr lang="en" sz="2600"/>
              <a:t>     </a:t>
            </a:r>
            <a:r>
              <a:rPr lang="en" sz="2600">
                <a:solidFill>
                  <a:schemeClr val="dk1"/>
                </a:solidFill>
              </a:rPr>
              <a:t>Conference 2003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