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2cf0fc79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2cf0fc79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2cf0fc79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2cf0fc79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2cf0fc79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2cf0fc79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2cf0fc79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2cf0fc79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50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4000"/>
              <a:buNone/>
              <a:defRPr sz="4000">
                <a:solidFill>
                  <a:srgbClr val="41B6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1B670"/>
                </a:solidFill>
              </a:rPr>
              <a:t>Talk Title</a:t>
            </a:r>
            <a:endParaRPr dirty="0">
              <a:solidFill>
                <a:srgbClr val="41B670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68684" y="3097025"/>
            <a:ext cx="4185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Jo</a:t>
            </a:r>
            <a:r>
              <a:rPr lang="hu-HU" sz="1800" dirty="0">
                <a:solidFill>
                  <a:schemeClr val="dk1"/>
                </a:solidFill>
              </a:rPr>
              <a:t>h</a:t>
            </a:r>
            <a:r>
              <a:rPr lang="en" sz="1800" dirty="0">
                <a:solidFill>
                  <a:schemeClr val="dk1"/>
                </a:solidFill>
              </a:rPr>
              <a:t>n Doe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159" y="2942916"/>
            <a:ext cx="731520" cy="6949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3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38" name="Google Shape;138;p13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3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40" name="Google Shape;140;p13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1" name="Google Shape;141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" name="Google Shape;142;p13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3" name="Google Shape;143;p13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1B670"/>
                </a:solidFill>
              </a:rPr>
              <a:t>JO</a:t>
            </a:r>
            <a:r>
              <a:rPr lang="hu-HU" sz="2000" b="1" dirty="0">
                <a:solidFill>
                  <a:srgbClr val="41B670"/>
                </a:solidFill>
              </a:rPr>
              <a:t>H</a:t>
            </a:r>
            <a:r>
              <a:rPr lang="en" sz="2000" b="1" dirty="0">
                <a:solidFill>
                  <a:srgbClr val="41B670"/>
                </a:solidFill>
              </a:rPr>
              <a:t>N DOE</a:t>
            </a:r>
            <a:endParaRPr sz="2000" b="1" dirty="0">
              <a:solidFill>
                <a:srgbClr val="41B67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</a:rPr>
              <a:t>Job Title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</a:rPr>
              <a:t>Website:</a:t>
            </a:r>
            <a:r>
              <a:rPr lang="en" sz="1900" dirty="0">
                <a:solidFill>
                  <a:schemeClr val="dk1"/>
                </a:solidFill>
              </a:rPr>
              <a:t> http://www.jdoe.com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</a:rPr>
              <a:t>GitHub:</a:t>
            </a:r>
            <a:r>
              <a:rPr lang="en" sz="1900" dirty="0">
                <a:solidFill>
                  <a:schemeClr val="dk1"/>
                </a:solidFill>
              </a:rPr>
              <a:t> https://github.com/jdoe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b="1" dirty="0">
                <a:solidFill>
                  <a:schemeClr val="dk1"/>
                </a:solidFill>
              </a:rPr>
              <a:t>X (Twitter):</a:t>
            </a:r>
            <a:r>
              <a:rPr lang="en" sz="1900" dirty="0">
                <a:solidFill>
                  <a:schemeClr val="dk1"/>
                </a:solidFill>
              </a:rPr>
              <a:t> https://x.com/jdoe</a:t>
            </a:r>
            <a:endParaRPr sz="1900" dirty="0">
              <a:solidFill>
                <a:schemeClr val="dk1"/>
              </a:solidFill>
            </a:endParaRPr>
          </a:p>
        </p:txBody>
      </p:sp>
      <p:grpSp>
        <p:nvGrpSpPr>
          <p:cNvPr id="151" name="Google Shape;151;p14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52" name="Google Shape;152;p14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14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54" name="Google Shape;154;p14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5" name="Google Shape;15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6" name="Google Shape;156;p14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D10D7-48E0-228B-F8EC-9258667C38F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66836" y="454500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t>2</a:t>
            </a:fld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Title 1 goes here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Title 2 goes here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Title 3 goes here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165" name="Google Shape;165;p15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66" name="Google Shape;166;p15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15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68" name="Google Shape;168;p15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9" name="Google Shape;16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15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1C72FF-186A-F046-D630-D861BD3C523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66836" y="454500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t>3</a:t>
            </a:fld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title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Content goes here …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80" name="Google Shape;180;p16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6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3" name="Google Shape;183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4" name="Google Shape;184;p16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AD94-D4D3-047B-7596-97B7715CCE0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66836" y="454500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t>4</a:t>
            </a:fld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1289564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41B670"/>
                </a:solidFill>
              </a:rPr>
              <a:t>Section</a:t>
            </a:r>
            <a:r>
              <a:rPr lang="en" sz="3000" dirty="0"/>
              <a:t> </a:t>
            </a:r>
            <a:r>
              <a:rPr lang="en" sz="3000" dirty="0">
                <a:solidFill>
                  <a:srgbClr val="41B670"/>
                </a:solidFill>
              </a:rPr>
              <a:t>title</a:t>
            </a:r>
            <a:endParaRPr sz="3000" dirty="0">
              <a:solidFill>
                <a:srgbClr val="41B670"/>
              </a:solidFill>
            </a:endParaRP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80" name="Google Shape;180;p16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6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3" name="Google Shape;183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4" name="Google Shape;184;p16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96FAC-0F39-B359-B814-54331D69D57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66836" y="454500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t>5</a:t>
            </a:fld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078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Lato</vt:lpstr>
      <vt:lpstr>Montserrat SemiBold</vt:lpstr>
      <vt:lpstr>Montserrat</vt:lpstr>
      <vt:lpstr>Arial</vt:lpstr>
      <vt:lpstr>Focus</vt:lpstr>
      <vt:lpstr>Talk Title</vt:lpstr>
      <vt:lpstr>About Me</vt:lpstr>
      <vt:lpstr>Agenda</vt:lpstr>
      <vt:lpstr>Slide title</vt:lpstr>
      <vt:lpstr>Section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cp:lastModifiedBy>Zoltán Lehóczky</cp:lastModifiedBy>
  <cp:revision>5</cp:revision>
  <dcterms:modified xsi:type="dcterms:W3CDTF">2024-09-09T21:23:14Z</dcterms:modified>
</cp:coreProperties>
</file>