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32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2cf0fc79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2cf0fc79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cf0fc79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cf0fc79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cf0fc79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cf0fc79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cf0fc79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cf0fc79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0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4000"/>
              <a:buNone/>
              <a:defRPr sz="4000">
                <a:solidFill>
                  <a:srgbClr val="41B6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B670"/>
                </a:solidFill>
              </a:rPr>
              <a:t>Talk Title</a:t>
            </a:r>
            <a:endParaRPr dirty="0">
              <a:solidFill>
                <a:srgbClr val="41B67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68684" y="3097025"/>
            <a:ext cx="4185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Jon Doe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159" y="2942916"/>
            <a:ext cx="731520" cy="694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3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38" name="Google Shape;138;p13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3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40" name="Google Shape;140;p13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1" name="Google Shape;141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" name="Google Shape;142;p13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1B670"/>
                </a:solidFill>
              </a:rPr>
              <a:t>JON DOE</a:t>
            </a:r>
            <a:endParaRPr sz="2000" b="1" dirty="0">
              <a:solidFill>
                <a:srgbClr val="41B67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</a:rPr>
              <a:t>Job Title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</a:rPr>
              <a:t>Website:</a:t>
            </a:r>
            <a:r>
              <a:rPr lang="en" sz="1900" dirty="0">
                <a:solidFill>
                  <a:schemeClr val="dk1"/>
                </a:solidFill>
              </a:rPr>
              <a:t> http://www.jdoe.com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</a:rPr>
              <a:t>GitHub:</a:t>
            </a:r>
            <a:r>
              <a:rPr lang="en" sz="1900" dirty="0">
                <a:solidFill>
                  <a:schemeClr val="dk1"/>
                </a:solidFill>
              </a:rPr>
              <a:t> https://github.com/jdoe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b="1" dirty="0">
                <a:solidFill>
                  <a:schemeClr val="dk1"/>
                </a:solidFill>
              </a:rPr>
              <a:t>X (Twitter):</a:t>
            </a:r>
            <a:r>
              <a:rPr lang="en" sz="1900" dirty="0">
                <a:solidFill>
                  <a:schemeClr val="dk1"/>
                </a:solidFill>
              </a:rPr>
              <a:t> https://x.com/jdoe</a:t>
            </a:r>
            <a:endParaRPr sz="1900" dirty="0">
              <a:solidFill>
                <a:schemeClr val="dk1"/>
              </a:solidFill>
            </a:endParaRPr>
          </a:p>
        </p:txBody>
      </p:sp>
      <p:grpSp>
        <p:nvGrpSpPr>
          <p:cNvPr id="151" name="Google Shape;151;p14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52" name="Google Shape;152;p14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5" name="Google Shape;15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6" name="Google Shape;156;p14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Title 1 goes here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Title 2 goes here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Title 3 goes here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65" name="Google Shape;165;p15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66" name="Google Shape;166;p15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9" name="Google Shape;16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5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Content goes here …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80" name="Google Shape;180;p16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6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3" name="Google Shape;18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" name="Google Shape;184;p16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1289564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41B670"/>
                </a:solidFill>
              </a:rPr>
              <a:t>Section</a:t>
            </a:r>
            <a:r>
              <a:rPr lang="en" sz="3000" dirty="0"/>
              <a:t> </a:t>
            </a:r>
            <a:r>
              <a:rPr lang="en" sz="3000" dirty="0">
                <a:solidFill>
                  <a:srgbClr val="41B670"/>
                </a:solidFill>
              </a:rPr>
              <a:t>title</a:t>
            </a:r>
            <a:endParaRPr sz="3000" dirty="0">
              <a:solidFill>
                <a:srgbClr val="41B670"/>
              </a:solidFill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80" name="Google Shape;180;p16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6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3" name="Google Shape;18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" name="Google Shape;184;p16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24078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 SemiBold</vt:lpstr>
      <vt:lpstr>Montserrat</vt:lpstr>
      <vt:lpstr>Arial</vt:lpstr>
      <vt:lpstr>Lato</vt:lpstr>
      <vt:lpstr>Focus</vt:lpstr>
      <vt:lpstr>Talk Title</vt:lpstr>
      <vt:lpstr>About Me</vt:lpstr>
      <vt:lpstr>Agenda</vt:lpstr>
      <vt:lpstr>Slide title</vt:lpstr>
      <vt:lpstr>Section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cp:lastModifiedBy>Zoltán Lehóczky</cp:lastModifiedBy>
  <cp:revision>4</cp:revision>
  <dcterms:modified xsi:type="dcterms:W3CDTF">2024-08-23T17:30:25Z</dcterms:modified>
</cp:coreProperties>
</file>