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2cf0fc79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2cf0fc79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2cf0fc79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2cf0fc79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2cf0fc79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2cf0fc79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4000"/>
              <a:buNone/>
              <a:defRPr sz="4000">
                <a:solidFill>
                  <a:srgbClr val="41B6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3"/>
          <p:cNvGrpSpPr/>
          <p:nvPr/>
        </p:nvGrpSpPr>
        <p:grpSpPr>
          <a:xfrm>
            <a:off x="5725125" y="4360470"/>
            <a:ext cx="3229200" cy="654873"/>
            <a:chOff x="5725125" y="4360470"/>
            <a:chExt cx="3229200" cy="654873"/>
          </a:xfrm>
        </p:grpSpPr>
        <p:sp>
          <p:nvSpPr>
            <p:cNvPr id="135" name="Google Shape;135;p13"/>
            <p:cNvSpPr/>
            <p:nvPr/>
          </p:nvSpPr>
          <p:spPr>
            <a:xfrm>
              <a:off x="5725125" y="4485300"/>
              <a:ext cx="3229200" cy="405000"/>
            </a:xfrm>
            <a:prstGeom prst="roundRect">
              <a:avLst>
                <a:gd fmla="val 16667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5776875" y="4426200"/>
              <a:ext cx="2338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Orchard </a:t>
              </a:r>
              <a:r>
                <a:rPr b="1" lang="en" sz="2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Harvest</a:t>
              </a:r>
              <a:endParaRPr b="1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7" name="Google Shape;137;p13"/>
            <p:cNvGrpSpPr/>
            <p:nvPr/>
          </p:nvGrpSpPr>
          <p:grpSpPr>
            <a:xfrm>
              <a:off x="8057761" y="4360470"/>
              <a:ext cx="710085" cy="654873"/>
              <a:chOff x="6715900" y="4391718"/>
              <a:chExt cx="935800" cy="935800"/>
            </a:xfrm>
          </p:grpSpPr>
          <p:sp>
            <p:nvSpPr>
              <p:cNvPr id="138" name="Google Shape;138;p13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9" name="Google Shape;139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15900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0" name="Google Shape;140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B670"/>
                </a:solidFill>
              </a:rPr>
              <a:t>Session Title</a:t>
            </a:r>
            <a:endParaRPr>
              <a:solidFill>
                <a:srgbClr val="41B670"/>
              </a:solidFill>
            </a:endParaRPr>
          </a:p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4555684" y="3097025"/>
            <a:ext cx="4185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Jon Doe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2" name="Google Shape;14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234" y="2713538"/>
            <a:ext cx="1174375" cy="114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3"/>
          <p:cNvSpPr txBox="1"/>
          <p:nvPr>
            <p:ph type="ctrTitle"/>
          </p:nvPr>
        </p:nvSpPr>
        <p:spPr>
          <a:xfrm>
            <a:off x="3537150" y="124200"/>
            <a:ext cx="5520300" cy="15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/>
              <a:t>ORCHARD HARVEST</a:t>
            </a:r>
            <a:r>
              <a:rPr lang="en" sz="2600"/>
              <a:t>     </a:t>
            </a:r>
            <a:r>
              <a:rPr lang="en" sz="2600">
                <a:solidFill>
                  <a:schemeClr val="dk1"/>
                </a:solidFill>
              </a:rPr>
              <a:t>Conference 2003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1B670"/>
                </a:solidFill>
              </a:rPr>
              <a:t>JON DOE</a:t>
            </a:r>
            <a:endParaRPr b="1" sz="1600">
              <a:solidFill>
                <a:srgbClr val="41B67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Job Title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Website:</a:t>
            </a:r>
            <a:r>
              <a:rPr lang="en">
                <a:solidFill>
                  <a:schemeClr val="dk1"/>
                </a:solidFill>
              </a:rPr>
              <a:t> http://www.jdoe.com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GitHub:</a:t>
            </a:r>
            <a:r>
              <a:rPr lang="en">
                <a:solidFill>
                  <a:schemeClr val="dk1"/>
                </a:solidFill>
              </a:rPr>
              <a:t> https://www.github.com/jdoe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Twitter:</a:t>
            </a:r>
            <a:r>
              <a:rPr lang="en">
                <a:solidFill>
                  <a:schemeClr val="dk1"/>
                </a:solidFill>
              </a:rPr>
              <a:t> https://www.twitter.com/jdoe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0" name="Google Shape;150;p14"/>
          <p:cNvGrpSpPr/>
          <p:nvPr/>
        </p:nvGrpSpPr>
        <p:grpSpPr>
          <a:xfrm>
            <a:off x="5725125" y="4360470"/>
            <a:ext cx="3229200" cy="654873"/>
            <a:chOff x="5725125" y="4360470"/>
            <a:chExt cx="3229200" cy="654873"/>
          </a:xfrm>
        </p:grpSpPr>
        <p:sp>
          <p:nvSpPr>
            <p:cNvPr id="151" name="Google Shape;151;p14"/>
            <p:cNvSpPr/>
            <p:nvPr/>
          </p:nvSpPr>
          <p:spPr>
            <a:xfrm>
              <a:off x="5725125" y="4485300"/>
              <a:ext cx="3229200" cy="405000"/>
            </a:xfrm>
            <a:prstGeom prst="roundRect">
              <a:avLst>
                <a:gd fmla="val 16667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5776875" y="4426200"/>
              <a:ext cx="2338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Orchard Harvest</a:t>
              </a:r>
              <a:endParaRPr b="1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3" name="Google Shape;153;p14"/>
            <p:cNvGrpSpPr/>
            <p:nvPr/>
          </p:nvGrpSpPr>
          <p:grpSpPr>
            <a:xfrm>
              <a:off x="8057761" y="4360470"/>
              <a:ext cx="710085" cy="654873"/>
              <a:chOff x="6715900" y="4391718"/>
              <a:chExt cx="935800" cy="935800"/>
            </a:xfrm>
          </p:grpSpPr>
          <p:sp>
            <p:nvSpPr>
              <p:cNvPr id="154" name="Google Shape;154;p14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5" name="Google Shape;155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15900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6" name="Google Shape;156;p14"/>
          <p:cNvSpPr txBox="1"/>
          <p:nvPr>
            <p:ph idx="4294967295" type="ctrTitle"/>
          </p:nvPr>
        </p:nvSpPr>
        <p:spPr>
          <a:xfrm>
            <a:off x="3537150" y="124200"/>
            <a:ext cx="5520300" cy="15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/>
              <a:t>ORCHARD HARVEST</a:t>
            </a:r>
            <a:r>
              <a:rPr lang="en" sz="2600"/>
              <a:t>     </a:t>
            </a:r>
            <a:r>
              <a:rPr lang="en" sz="2600">
                <a:solidFill>
                  <a:schemeClr val="dk1"/>
                </a:solidFill>
              </a:rPr>
              <a:t>Conference 2003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1</a:t>
            </a:r>
            <a:r>
              <a:rPr lang="en" sz="1400">
                <a:solidFill>
                  <a:schemeClr val="dk1"/>
                </a:solidFill>
              </a:rPr>
              <a:t> goes here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2</a:t>
            </a:r>
            <a:r>
              <a:rPr lang="en" sz="1400">
                <a:solidFill>
                  <a:schemeClr val="dk1"/>
                </a:solidFill>
              </a:rPr>
              <a:t> goes here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3 goes here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163" name="Google Shape;163;p15"/>
          <p:cNvGrpSpPr/>
          <p:nvPr/>
        </p:nvGrpSpPr>
        <p:grpSpPr>
          <a:xfrm>
            <a:off x="5725125" y="4360470"/>
            <a:ext cx="3229200" cy="654873"/>
            <a:chOff x="5725125" y="4360470"/>
            <a:chExt cx="3229200" cy="654873"/>
          </a:xfrm>
        </p:grpSpPr>
        <p:sp>
          <p:nvSpPr>
            <p:cNvPr id="164" name="Google Shape;164;p15"/>
            <p:cNvSpPr/>
            <p:nvPr/>
          </p:nvSpPr>
          <p:spPr>
            <a:xfrm>
              <a:off x="5725125" y="4485300"/>
              <a:ext cx="3229200" cy="405000"/>
            </a:xfrm>
            <a:prstGeom prst="roundRect">
              <a:avLst>
                <a:gd fmla="val 16667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 txBox="1"/>
            <p:nvPr/>
          </p:nvSpPr>
          <p:spPr>
            <a:xfrm>
              <a:off x="5776875" y="4426200"/>
              <a:ext cx="2338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Orchard Harvest</a:t>
              </a:r>
              <a:endParaRPr b="1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66" name="Google Shape;166;p15"/>
            <p:cNvGrpSpPr/>
            <p:nvPr/>
          </p:nvGrpSpPr>
          <p:grpSpPr>
            <a:xfrm>
              <a:off x="8057761" y="4360470"/>
              <a:ext cx="710085" cy="654873"/>
              <a:chOff x="6715900" y="4391718"/>
              <a:chExt cx="935800" cy="935800"/>
            </a:xfrm>
          </p:grpSpPr>
          <p:sp>
            <p:nvSpPr>
              <p:cNvPr id="167" name="Google Shape;167;p15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8" name="Google Shape;168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15900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9" name="Google Shape;169;p15"/>
          <p:cNvSpPr txBox="1"/>
          <p:nvPr>
            <p:ph idx="4294967295" type="ctrTitle"/>
          </p:nvPr>
        </p:nvSpPr>
        <p:spPr>
          <a:xfrm>
            <a:off x="3537150" y="124200"/>
            <a:ext cx="5520300" cy="15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/>
              <a:t>ORCHARD HARVEST</a:t>
            </a:r>
            <a:r>
              <a:rPr lang="en" sz="2600"/>
              <a:t>     </a:t>
            </a:r>
            <a:r>
              <a:rPr lang="en" sz="2600">
                <a:solidFill>
                  <a:schemeClr val="dk1"/>
                </a:solidFill>
              </a:rPr>
              <a:t>Conference 2003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title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Content goes here …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176" name="Google Shape;176;p16"/>
          <p:cNvGrpSpPr/>
          <p:nvPr/>
        </p:nvGrpSpPr>
        <p:grpSpPr>
          <a:xfrm>
            <a:off x="5725125" y="4360470"/>
            <a:ext cx="3229200" cy="654873"/>
            <a:chOff x="5725125" y="4360470"/>
            <a:chExt cx="3229200" cy="654873"/>
          </a:xfrm>
        </p:grpSpPr>
        <p:sp>
          <p:nvSpPr>
            <p:cNvPr id="177" name="Google Shape;177;p16"/>
            <p:cNvSpPr/>
            <p:nvPr/>
          </p:nvSpPr>
          <p:spPr>
            <a:xfrm>
              <a:off x="5725125" y="4485300"/>
              <a:ext cx="3229200" cy="405000"/>
            </a:xfrm>
            <a:prstGeom prst="roundRect">
              <a:avLst>
                <a:gd fmla="val 16667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5776875" y="4426200"/>
              <a:ext cx="2338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Orchard Harvest</a:t>
              </a:r>
              <a:endParaRPr b="1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79" name="Google Shape;179;p16"/>
            <p:cNvGrpSpPr/>
            <p:nvPr/>
          </p:nvGrpSpPr>
          <p:grpSpPr>
            <a:xfrm>
              <a:off x="8057761" y="4360470"/>
              <a:ext cx="710085" cy="654873"/>
              <a:chOff x="6715900" y="4391718"/>
              <a:chExt cx="935800" cy="935800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81" name="Google Shape;18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15900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82" name="Google Shape;182;p16"/>
          <p:cNvSpPr txBox="1"/>
          <p:nvPr>
            <p:ph idx="4294967295" type="ctrTitle"/>
          </p:nvPr>
        </p:nvSpPr>
        <p:spPr>
          <a:xfrm>
            <a:off x="3537150" y="124200"/>
            <a:ext cx="5520300" cy="15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/>
              <a:t>ORCHARD HARVEST</a:t>
            </a:r>
            <a:r>
              <a:rPr lang="en" sz="2600"/>
              <a:t>     </a:t>
            </a:r>
            <a:r>
              <a:rPr lang="en" sz="2600">
                <a:solidFill>
                  <a:schemeClr val="dk1"/>
                </a:solidFill>
              </a:rPr>
              <a:t>Conference 2003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