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Lato" panose="020F0502020204030203" pitchFamily="34" charset="0"/>
      <p:regular r:id="rId7"/>
      <p:bold r:id="rId8"/>
      <p:italic r:id="rId9"/>
      <p:boldItalic r:id="rId10"/>
    </p:embeddedFont>
    <p:embeddedFont>
      <p:font typeface="Montserrat" panose="00000500000000000000" pitchFamily="2" charset="0"/>
      <p:regular r:id="rId11"/>
      <p:bold r:id="rId12"/>
      <p:italic r:id="rId13"/>
      <p:boldItalic r:id="rId14"/>
    </p:embeddedFont>
    <p:embeddedFont>
      <p:font typeface="Montserrat SemiBold" panose="000007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0" d="100"/>
          <a:sy n="160" d="100"/>
        </p:scale>
        <p:origin x="150" y="8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42cf0fc797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42cf0fc797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42cf0fc797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42cf0fc797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42cf0fc797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42cf0fc797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rgbClr val="41B6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rgbClr val="41B6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1B670"/>
              </a:buClr>
              <a:buSzPts val="4000"/>
              <a:buNone/>
              <a:defRPr sz="4000">
                <a:solidFill>
                  <a:srgbClr val="41B67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lt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rgbClr val="41B6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rgbClr val="41B6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1B670"/>
                </a:solidFill>
              </a:rPr>
              <a:t>Session Title</a:t>
            </a:r>
            <a:endParaRPr>
              <a:solidFill>
                <a:srgbClr val="41B670"/>
              </a:solidFill>
            </a:endParaRP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4268684" y="3097025"/>
            <a:ext cx="4185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Jon Doe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159" y="2942916"/>
            <a:ext cx="731520" cy="69494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7" name="Google Shape;137;p13"/>
          <p:cNvGrpSpPr/>
          <p:nvPr/>
        </p:nvGrpSpPr>
        <p:grpSpPr>
          <a:xfrm>
            <a:off x="6139085" y="4391505"/>
            <a:ext cx="2918815" cy="794724"/>
            <a:chOff x="6139085" y="4391505"/>
            <a:chExt cx="2918815" cy="794724"/>
          </a:xfrm>
        </p:grpSpPr>
        <p:sp>
          <p:nvSpPr>
            <p:cNvPr id="138" name="Google Shape;138;p13"/>
            <p:cNvSpPr/>
            <p:nvPr/>
          </p:nvSpPr>
          <p:spPr>
            <a:xfrm>
              <a:off x="6553200" y="4516345"/>
              <a:ext cx="2504700" cy="405000"/>
            </a:xfrm>
            <a:prstGeom prst="roundRect">
              <a:avLst>
                <a:gd name="adj" fmla="val 16667"/>
              </a:avLst>
            </a:prstGeom>
            <a:solidFill>
              <a:srgbClr val="41B6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" name="Google Shape;139;p13"/>
            <p:cNvGrpSpPr/>
            <p:nvPr/>
          </p:nvGrpSpPr>
          <p:grpSpPr>
            <a:xfrm>
              <a:off x="8262877" y="4391505"/>
              <a:ext cx="711956" cy="654873"/>
              <a:chOff x="6754350" y="4391718"/>
              <a:chExt cx="938266" cy="935800"/>
            </a:xfrm>
          </p:grpSpPr>
          <p:sp>
            <p:nvSpPr>
              <p:cNvPr id="140" name="Google Shape;140;p13"/>
              <p:cNvSpPr/>
              <p:nvPr/>
            </p:nvSpPr>
            <p:spPr>
              <a:xfrm>
                <a:off x="6754350" y="4461225"/>
                <a:ext cx="858900" cy="7968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41" name="Google Shape;141;p13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6756816" y="4391718"/>
                <a:ext cx="935800" cy="9358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42" name="Google Shape;142;p13"/>
            <p:cNvSpPr txBox="1"/>
            <p:nvPr/>
          </p:nvSpPr>
          <p:spPr>
            <a:xfrm>
              <a:off x="6573764" y="4519339"/>
              <a:ext cx="1754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Orchard Harvest</a:t>
              </a:r>
              <a:endParaRPr dirty="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143" name="Google Shape;143;p13"/>
            <p:cNvSpPr txBox="1"/>
            <p:nvPr/>
          </p:nvSpPr>
          <p:spPr>
            <a:xfrm>
              <a:off x="6139085" y="4847529"/>
              <a:ext cx="2152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solidFill>
                    <a:srgbClr val="41B670"/>
                  </a:solidFill>
                  <a:latin typeface="Lato"/>
                  <a:ea typeface="Lato"/>
                  <a:cs typeface="Lato"/>
                  <a:sym typeface="Lato"/>
                </a:rPr>
                <a:t>Conference 2024</a:t>
              </a:r>
              <a:endParaRPr sz="1000" b="1" dirty="0">
                <a:solidFill>
                  <a:srgbClr val="41B67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8229600" y="4627502"/>
              <a:ext cx="76200" cy="228600"/>
            </a:xfrm>
            <a:prstGeom prst="rect">
              <a:avLst/>
            </a:prstGeom>
            <a:solidFill>
              <a:srgbClr val="41B6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0" name="Google Shape;150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41B670"/>
                </a:solidFill>
              </a:rPr>
              <a:t>JON DOE</a:t>
            </a:r>
            <a:endParaRPr sz="1600" b="1" dirty="0">
              <a:solidFill>
                <a:srgbClr val="41B67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Job Title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</a:rPr>
              <a:t>Website:</a:t>
            </a:r>
            <a:r>
              <a:rPr lang="en" dirty="0">
                <a:solidFill>
                  <a:schemeClr val="dk1"/>
                </a:solidFill>
              </a:rPr>
              <a:t> http://www.jdoe.com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</a:rPr>
              <a:t>GitHub:</a:t>
            </a:r>
            <a:r>
              <a:rPr lang="en" dirty="0">
                <a:solidFill>
                  <a:schemeClr val="dk1"/>
                </a:solidFill>
              </a:rPr>
              <a:t> https://github.com/jdoe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 dirty="0">
                <a:solidFill>
                  <a:schemeClr val="dk1"/>
                </a:solidFill>
              </a:rPr>
              <a:t>X (Twitter):</a:t>
            </a:r>
            <a:r>
              <a:rPr lang="en" dirty="0">
                <a:solidFill>
                  <a:schemeClr val="dk1"/>
                </a:solidFill>
              </a:rPr>
              <a:t> https://x.com/jdoe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151" name="Google Shape;151;p14"/>
          <p:cNvGrpSpPr/>
          <p:nvPr/>
        </p:nvGrpSpPr>
        <p:grpSpPr>
          <a:xfrm>
            <a:off x="6139085" y="4391505"/>
            <a:ext cx="2918815" cy="794724"/>
            <a:chOff x="6139085" y="4391505"/>
            <a:chExt cx="2918815" cy="794724"/>
          </a:xfrm>
        </p:grpSpPr>
        <p:sp>
          <p:nvSpPr>
            <p:cNvPr id="152" name="Google Shape;152;p14"/>
            <p:cNvSpPr/>
            <p:nvPr/>
          </p:nvSpPr>
          <p:spPr>
            <a:xfrm>
              <a:off x="6553200" y="4516345"/>
              <a:ext cx="2504700" cy="405000"/>
            </a:xfrm>
            <a:prstGeom prst="roundRect">
              <a:avLst>
                <a:gd name="adj" fmla="val 16667"/>
              </a:avLst>
            </a:prstGeom>
            <a:solidFill>
              <a:srgbClr val="41B6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" name="Google Shape;153;p14"/>
            <p:cNvGrpSpPr/>
            <p:nvPr/>
          </p:nvGrpSpPr>
          <p:grpSpPr>
            <a:xfrm>
              <a:off x="8262877" y="4391505"/>
              <a:ext cx="711956" cy="654873"/>
              <a:chOff x="6754350" y="4391718"/>
              <a:chExt cx="938266" cy="935800"/>
            </a:xfrm>
          </p:grpSpPr>
          <p:sp>
            <p:nvSpPr>
              <p:cNvPr id="154" name="Google Shape;154;p14"/>
              <p:cNvSpPr/>
              <p:nvPr/>
            </p:nvSpPr>
            <p:spPr>
              <a:xfrm>
                <a:off x="6754350" y="4461225"/>
                <a:ext cx="858900" cy="7968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55" name="Google Shape;155;p1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756816" y="4391718"/>
                <a:ext cx="935800" cy="9358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56" name="Google Shape;156;p14"/>
            <p:cNvSpPr txBox="1"/>
            <p:nvPr/>
          </p:nvSpPr>
          <p:spPr>
            <a:xfrm>
              <a:off x="6573764" y="4519339"/>
              <a:ext cx="1754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Orchard Harvest</a:t>
              </a:r>
              <a:endParaRPr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157" name="Google Shape;157;p14"/>
            <p:cNvSpPr txBox="1"/>
            <p:nvPr/>
          </p:nvSpPr>
          <p:spPr>
            <a:xfrm>
              <a:off x="6139085" y="4847529"/>
              <a:ext cx="2152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solidFill>
                    <a:srgbClr val="41B670"/>
                  </a:solidFill>
                  <a:latin typeface="Lato"/>
                  <a:ea typeface="Lato"/>
                  <a:cs typeface="Lato"/>
                  <a:sym typeface="Lato"/>
                </a:rPr>
                <a:t>Conference 2024</a:t>
              </a:r>
              <a:endParaRPr sz="1000" b="1" dirty="0">
                <a:solidFill>
                  <a:srgbClr val="41B67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8" name="Google Shape;158;p14"/>
            <p:cNvSpPr/>
            <p:nvPr/>
          </p:nvSpPr>
          <p:spPr>
            <a:xfrm>
              <a:off x="8229600" y="4627502"/>
              <a:ext cx="76200" cy="228600"/>
            </a:xfrm>
            <a:prstGeom prst="rect">
              <a:avLst/>
            </a:prstGeom>
            <a:solidFill>
              <a:srgbClr val="41B6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4" name="Google Shape;164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1B670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Title 1 goes here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1B670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Title 2 goes here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1B670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Title 3 goes here</a:t>
            </a:r>
            <a:endParaRPr sz="1400">
              <a:solidFill>
                <a:schemeClr val="dk1"/>
              </a:solidFill>
            </a:endParaRPr>
          </a:p>
        </p:txBody>
      </p:sp>
      <p:grpSp>
        <p:nvGrpSpPr>
          <p:cNvPr id="165" name="Google Shape;165;p15"/>
          <p:cNvGrpSpPr/>
          <p:nvPr/>
        </p:nvGrpSpPr>
        <p:grpSpPr>
          <a:xfrm>
            <a:off x="6139085" y="4391505"/>
            <a:ext cx="2918815" cy="794724"/>
            <a:chOff x="6139085" y="4391505"/>
            <a:chExt cx="2918815" cy="794724"/>
          </a:xfrm>
        </p:grpSpPr>
        <p:sp>
          <p:nvSpPr>
            <p:cNvPr id="166" name="Google Shape;166;p15"/>
            <p:cNvSpPr/>
            <p:nvPr/>
          </p:nvSpPr>
          <p:spPr>
            <a:xfrm>
              <a:off x="6553200" y="4516345"/>
              <a:ext cx="2504700" cy="405000"/>
            </a:xfrm>
            <a:prstGeom prst="roundRect">
              <a:avLst>
                <a:gd name="adj" fmla="val 16667"/>
              </a:avLst>
            </a:prstGeom>
            <a:solidFill>
              <a:srgbClr val="41B6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7" name="Google Shape;167;p15"/>
            <p:cNvGrpSpPr/>
            <p:nvPr/>
          </p:nvGrpSpPr>
          <p:grpSpPr>
            <a:xfrm>
              <a:off x="8262877" y="4391505"/>
              <a:ext cx="711956" cy="654873"/>
              <a:chOff x="6754350" y="4391718"/>
              <a:chExt cx="938266" cy="935800"/>
            </a:xfrm>
          </p:grpSpPr>
          <p:sp>
            <p:nvSpPr>
              <p:cNvPr id="168" name="Google Shape;168;p15"/>
              <p:cNvSpPr/>
              <p:nvPr/>
            </p:nvSpPr>
            <p:spPr>
              <a:xfrm>
                <a:off x="6754350" y="4461225"/>
                <a:ext cx="858900" cy="7968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69" name="Google Shape;169;p1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756816" y="4391718"/>
                <a:ext cx="935800" cy="9358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70" name="Google Shape;170;p15"/>
            <p:cNvSpPr txBox="1"/>
            <p:nvPr/>
          </p:nvSpPr>
          <p:spPr>
            <a:xfrm>
              <a:off x="6573764" y="4519339"/>
              <a:ext cx="1754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Orchard Harvest</a:t>
              </a:r>
              <a:endParaRPr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171" name="Google Shape;171;p15"/>
            <p:cNvSpPr txBox="1"/>
            <p:nvPr/>
          </p:nvSpPr>
          <p:spPr>
            <a:xfrm>
              <a:off x="6139085" y="4847529"/>
              <a:ext cx="2152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solidFill>
                    <a:srgbClr val="41B670"/>
                  </a:solidFill>
                  <a:latin typeface="Lato"/>
                  <a:ea typeface="Lato"/>
                  <a:cs typeface="Lato"/>
                  <a:sym typeface="Lato"/>
                </a:rPr>
                <a:t>Conference 2024</a:t>
              </a:r>
              <a:endParaRPr sz="1000" b="1" dirty="0">
                <a:solidFill>
                  <a:srgbClr val="41B67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8229600" y="4627502"/>
              <a:ext cx="76200" cy="228600"/>
            </a:xfrm>
            <a:prstGeom prst="rect">
              <a:avLst/>
            </a:prstGeom>
            <a:solidFill>
              <a:srgbClr val="41B6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title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8" name="Google Shape;178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Content goes here …</a:t>
            </a:r>
            <a:endParaRPr sz="1400">
              <a:solidFill>
                <a:schemeClr val="dk1"/>
              </a:solidFill>
            </a:endParaRPr>
          </a:p>
        </p:txBody>
      </p:sp>
      <p:grpSp>
        <p:nvGrpSpPr>
          <p:cNvPr id="179" name="Google Shape;179;p16"/>
          <p:cNvGrpSpPr/>
          <p:nvPr/>
        </p:nvGrpSpPr>
        <p:grpSpPr>
          <a:xfrm>
            <a:off x="6139085" y="4391505"/>
            <a:ext cx="2918815" cy="794724"/>
            <a:chOff x="6139085" y="4391505"/>
            <a:chExt cx="2918815" cy="794724"/>
          </a:xfrm>
        </p:grpSpPr>
        <p:sp>
          <p:nvSpPr>
            <p:cNvPr id="180" name="Google Shape;180;p16"/>
            <p:cNvSpPr/>
            <p:nvPr/>
          </p:nvSpPr>
          <p:spPr>
            <a:xfrm>
              <a:off x="6553200" y="4516345"/>
              <a:ext cx="2504700" cy="405000"/>
            </a:xfrm>
            <a:prstGeom prst="roundRect">
              <a:avLst>
                <a:gd name="adj" fmla="val 16667"/>
              </a:avLst>
            </a:prstGeom>
            <a:solidFill>
              <a:srgbClr val="41B6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1" name="Google Shape;181;p16"/>
            <p:cNvGrpSpPr/>
            <p:nvPr/>
          </p:nvGrpSpPr>
          <p:grpSpPr>
            <a:xfrm>
              <a:off x="8262877" y="4391505"/>
              <a:ext cx="711956" cy="654873"/>
              <a:chOff x="6754350" y="4391718"/>
              <a:chExt cx="938266" cy="935800"/>
            </a:xfrm>
          </p:grpSpPr>
          <p:sp>
            <p:nvSpPr>
              <p:cNvPr id="182" name="Google Shape;182;p16"/>
              <p:cNvSpPr/>
              <p:nvPr/>
            </p:nvSpPr>
            <p:spPr>
              <a:xfrm>
                <a:off x="6754350" y="4461225"/>
                <a:ext cx="858900" cy="7968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83" name="Google Shape;183;p1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756816" y="4391718"/>
                <a:ext cx="935800" cy="9358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84" name="Google Shape;184;p16"/>
            <p:cNvSpPr txBox="1"/>
            <p:nvPr/>
          </p:nvSpPr>
          <p:spPr>
            <a:xfrm>
              <a:off x="6573764" y="4519339"/>
              <a:ext cx="1754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Orchard Harvest</a:t>
              </a:r>
              <a:endParaRPr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185" name="Google Shape;185;p16"/>
            <p:cNvSpPr txBox="1"/>
            <p:nvPr/>
          </p:nvSpPr>
          <p:spPr>
            <a:xfrm>
              <a:off x="6139085" y="4847529"/>
              <a:ext cx="2152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solidFill>
                    <a:srgbClr val="41B670"/>
                  </a:solidFill>
                  <a:latin typeface="Lato"/>
                  <a:ea typeface="Lato"/>
                  <a:cs typeface="Lato"/>
                  <a:sym typeface="Lato"/>
                </a:rPr>
                <a:t>Conference 2024</a:t>
              </a:r>
              <a:endParaRPr sz="1000" b="1" dirty="0">
                <a:solidFill>
                  <a:srgbClr val="41B67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8229600" y="4627502"/>
              <a:ext cx="76200" cy="228600"/>
            </a:xfrm>
            <a:prstGeom prst="rect">
              <a:avLst/>
            </a:prstGeom>
            <a:solidFill>
              <a:srgbClr val="41B6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74</Words>
  <Application>Microsoft Office PowerPoint</Application>
  <PresentationFormat>On-screen Show (16:9)</PresentationFormat>
  <Paragraphs>24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Montserrat SemiBold</vt:lpstr>
      <vt:lpstr>Arial</vt:lpstr>
      <vt:lpstr>Lato</vt:lpstr>
      <vt:lpstr>Montserrat</vt:lpstr>
      <vt:lpstr>Focus</vt:lpstr>
      <vt:lpstr>Session Title</vt:lpstr>
      <vt:lpstr>About Me</vt:lpstr>
      <vt:lpstr>Agenda</vt:lpstr>
      <vt:lpstr>Slide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Title</dc:title>
  <cp:lastModifiedBy>Zoltán Lehóczky</cp:lastModifiedBy>
  <cp:revision>3</cp:revision>
  <dcterms:modified xsi:type="dcterms:W3CDTF">2024-08-16T21:51:49Z</dcterms:modified>
</cp:coreProperties>
</file>