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f0fc7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f0fc7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B670"/>
                </a:solidFill>
              </a:rPr>
              <a:t>Session Title</a:t>
            </a:r>
            <a:endParaRPr>
              <a:solidFill>
                <a:srgbClr val="41B67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68684" y="3097025"/>
            <a:ext cx="4185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9" y="2942916"/>
            <a:ext cx="731520" cy="694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38" name="Google Shape;138;p13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3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3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2023</a:t>
              </a:r>
              <a:endParaRPr b="1" sz="100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B670"/>
                </a:solidFill>
              </a:rPr>
              <a:t>JON DOE</a:t>
            </a:r>
            <a:endParaRPr b="1" sz="1600">
              <a:solidFill>
                <a:srgbClr val="41B67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Job Title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Website:</a:t>
            </a:r>
            <a:r>
              <a:rPr lang="en">
                <a:solidFill>
                  <a:schemeClr val="dk1"/>
                </a:solidFill>
              </a:rPr>
              <a:t> http://www.jdoe.com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GitHub:</a:t>
            </a:r>
            <a:r>
              <a:rPr lang="en">
                <a:solidFill>
                  <a:schemeClr val="dk1"/>
                </a:solidFill>
              </a:rPr>
              <a:t> https://www.github.com/jdoe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Twitter:</a:t>
            </a:r>
            <a:r>
              <a:rPr lang="en">
                <a:solidFill>
                  <a:schemeClr val="dk1"/>
                </a:solidFill>
              </a:rPr>
              <a:t> https://www.twitter.com/jdoe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52" name="Google Shape;152;p14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Google Shape;156;p14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2023</a:t>
              </a:r>
              <a:endParaRPr b="1" sz="100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1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2</a:t>
            </a:r>
            <a:r>
              <a:rPr lang="en" sz="1400">
                <a:solidFill>
                  <a:schemeClr val="dk1"/>
                </a:solidFill>
              </a:rPr>
              <a:t> goes here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3 goes here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66" name="Google Shape;166;p15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5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2023</a:t>
              </a:r>
              <a:endParaRPr b="1" sz="100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Content goes here …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fmla="val 16667" name="adj"/>
              </a:avLst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2023</a:t>
              </a:r>
              <a:endParaRPr b="1" sz="100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