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SemiBold" panose="000007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3228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2cf0fc79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2cf0fc79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2cf0fc79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2cf0fc79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2cf0fc79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2cf0fc79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4000"/>
              <a:buNone/>
              <a:defRPr sz="4000">
                <a:solidFill>
                  <a:srgbClr val="41B6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B670"/>
                </a:solidFill>
              </a:rPr>
              <a:t>Session Title</a:t>
            </a:r>
            <a:endParaRPr>
              <a:solidFill>
                <a:srgbClr val="41B670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268684" y="3097025"/>
            <a:ext cx="4185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Jon Doe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159" y="2942916"/>
            <a:ext cx="731520" cy="6949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3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38" name="Google Shape;138;p13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3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40" name="Google Shape;140;p13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1" name="Google Shape;141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" name="Google Shape;142;p13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3" name="Google Shape;143;p13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1B670"/>
                </a:solidFill>
              </a:rPr>
              <a:t>JON DOE</a:t>
            </a:r>
            <a:endParaRPr sz="1600" b="1">
              <a:solidFill>
                <a:srgbClr val="41B67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Job Title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Website:</a:t>
            </a:r>
            <a:r>
              <a:rPr lang="en">
                <a:solidFill>
                  <a:schemeClr val="dk1"/>
                </a:solidFill>
              </a:rPr>
              <a:t> http://www.jdoe.com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GitHub:</a:t>
            </a:r>
            <a:r>
              <a:rPr lang="en">
                <a:solidFill>
                  <a:schemeClr val="dk1"/>
                </a:solidFill>
              </a:rPr>
              <a:t> https://www.github.com/jdoe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Twitter:</a:t>
            </a:r>
            <a:r>
              <a:rPr lang="en">
                <a:solidFill>
                  <a:schemeClr val="dk1"/>
                </a:solidFill>
              </a:rPr>
              <a:t> https://www.twitter.com/jdoe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1" name="Google Shape;151;p14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52" name="Google Shape;152;p14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14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54" name="Google Shape;154;p14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5" name="Google Shape;15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6" name="Google Shape;156;p14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1 goes here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2 goes here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3 goes here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165" name="Google Shape;165;p15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66" name="Google Shape;166;p15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15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68" name="Google Shape;168;p15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9" name="Google Shape;16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p15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title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Content goes here …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179" name="Google Shape;179;p16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80" name="Google Shape;180;p16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6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3" name="Google Shape;183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4" name="Google Shape;184;p16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 SemiBold</vt:lpstr>
      <vt:lpstr>Montserrat</vt:lpstr>
      <vt:lpstr>Lato</vt:lpstr>
      <vt:lpstr>Arial</vt:lpstr>
      <vt:lpstr>Focus</vt:lpstr>
      <vt:lpstr>Session Title</vt:lpstr>
      <vt:lpstr>About Me</vt:lpstr>
      <vt:lpstr>Agenda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cp:lastModifiedBy>Zoltán Lehóczky</cp:lastModifiedBy>
  <cp:revision>1</cp:revision>
  <dcterms:modified xsi:type="dcterms:W3CDTF">2024-05-18T15:30:41Z</dcterms:modified>
</cp:coreProperties>
</file>