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7" r:id="rId3"/>
    <p:sldId id="268" r:id="rId4"/>
    <p:sldId id="26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32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644078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644078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644078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644078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30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6440780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6440780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16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35" name="Google Shape;135;p13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7" name="Google Shape;137;p13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9" name="Google Shape;139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B670"/>
                </a:solidFill>
              </a:rPr>
              <a:t>Session Title</a:t>
            </a:r>
            <a:endParaRPr dirty="0">
              <a:solidFill>
                <a:srgbClr val="41B670"/>
              </a:solidFill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4553370" y="3477738"/>
            <a:ext cx="4185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Jon Doe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920" y="3094251"/>
            <a:ext cx="1174375" cy="11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6;p24">
            <a:extLst>
              <a:ext uri="{FF2B5EF4-FFF2-40B4-BE49-F238E27FC236}">
                <a16:creationId xmlns:a16="http://schemas.microsoft.com/office/drawing/2014/main" id="{B5F4F464-EBEE-557A-9846-D9086F852107}"/>
              </a:ext>
            </a:extLst>
          </p:cNvPr>
          <p:cNvSpPr txBox="1">
            <a:spLocks/>
          </p:cNvSpPr>
          <p:nvPr/>
        </p:nvSpPr>
        <p:spPr>
          <a:xfrm>
            <a:off x="5022649" y="309926"/>
            <a:ext cx="3931676" cy="10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>
              <a:buSzPts val="990"/>
            </a:pPr>
            <a:r>
              <a:rPr lang="hu-HU" sz="2600" b="1">
                <a:solidFill>
                  <a:srgbClr val="41B670"/>
                </a:solidFill>
              </a:rPr>
              <a:t>ORCHARD HARVEST</a:t>
            </a:r>
            <a:r>
              <a:rPr lang="hu-HU" sz="2600"/>
              <a:t>     </a:t>
            </a:r>
            <a:r>
              <a:rPr lang="hu-HU" sz="2600">
                <a:solidFill>
                  <a:schemeClr val="dk1"/>
                </a:solidFill>
              </a:rPr>
              <a:t>Conference 2003</a:t>
            </a:r>
            <a:endParaRPr lang="hu-HU"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00337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Title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6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Talking point 1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Talking point 2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grpSp>
        <p:nvGrpSpPr>
          <p:cNvPr id="290" name="Google Shape;290;p24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291" name="Google Shape;291;p24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3" name="Google Shape;293;p24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5" name="Google Shape;29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6" name="Google Shape;296;p24"/>
          <p:cNvSpPr txBox="1">
            <a:spLocks noGrp="1"/>
          </p:cNvSpPr>
          <p:nvPr>
            <p:ph type="ctrTitle" idx="4294967295"/>
          </p:nvPr>
        </p:nvSpPr>
        <p:spPr>
          <a:xfrm>
            <a:off x="5022649" y="309926"/>
            <a:ext cx="3931676" cy="108174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b="1" dirty="0">
                <a:solidFill>
                  <a:srgbClr val="41B670"/>
                </a:solidFill>
              </a:rPr>
              <a:t>ORCHARD HARVEST</a:t>
            </a:r>
            <a:r>
              <a:rPr lang="en" sz="2600" dirty="0"/>
              <a:t>     </a:t>
            </a:r>
            <a:r>
              <a:rPr lang="en" sz="2600" dirty="0">
                <a:solidFill>
                  <a:schemeClr val="dk1"/>
                </a:solidFill>
              </a:rPr>
              <a:t>Conference 2003</a:t>
            </a: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1297500" y="1974574"/>
            <a:ext cx="7563300" cy="130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None/>
            </a:pPr>
            <a:r>
              <a:rPr lang="en-US" sz="2400" dirty="0">
                <a:solidFill>
                  <a:schemeClr val="dk1"/>
                </a:solidFill>
              </a:rPr>
              <a:t>Important message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290" name="Google Shape;290;p24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291" name="Google Shape;291;p24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3" name="Google Shape;293;p24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5" name="Google Shape;29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6" name="Google Shape;296;p24"/>
          <p:cNvSpPr txBox="1">
            <a:spLocks noGrp="1"/>
          </p:cNvSpPr>
          <p:nvPr>
            <p:ph type="ctrTitle" idx="4294967295"/>
          </p:nvPr>
        </p:nvSpPr>
        <p:spPr>
          <a:xfrm>
            <a:off x="5022649" y="309926"/>
            <a:ext cx="3931676" cy="108174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b="1" dirty="0">
                <a:solidFill>
                  <a:srgbClr val="41B670"/>
                </a:solidFill>
              </a:rPr>
              <a:t>ORCHARD HARVEST</a:t>
            </a:r>
            <a:r>
              <a:rPr lang="en" sz="2600" dirty="0"/>
              <a:t>     </a:t>
            </a:r>
            <a:r>
              <a:rPr lang="en" sz="2600" dirty="0">
                <a:solidFill>
                  <a:schemeClr val="dk1"/>
                </a:solidFill>
              </a:rPr>
              <a:t>Conference 2003</a:t>
            </a:r>
            <a:endParaRPr sz="2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00337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6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https://www.jdoe.com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https://www.github.com/jdoe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https://www.twitter.com/jdoe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grpSp>
        <p:nvGrpSpPr>
          <p:cNvPr id="290" name="Google Shape;290;p24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291" name="Google Shape;291;p24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3" name="Google Shape;293;p24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5" name="Google Shape;29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6" name="Google Shape;296;p24"/>
          <p:cNvSpPr txBox="1">
            <a:spLocks noGrp="1"/>
          </p:cNvSpPr>
          <p:nvPr>
            <p:ph type="ctrTitle" idx="4294967295"/>
          </p:nvPr>
        </p:nvSpPr>
        <p:spPr>
          <a:xfrm>
            <a:off x="5022649" y="309926"/>
            <a:ext cx="3931676" cy="108174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b="1" dirty="0">
                <a:solidFill>
                  <a:srgbClr val="41B670"/>
                </a:solidFill>
              </a:rPr>
              <a:t>ORCHARD HARVEST</a:t>
            </a:r>
            <a:r>
              <a:rPr lang="en" sz="2600" dirty="0"/>
              <a:t>     </a:t>
            </a:r>
            <a:r>
              <a:rPr lang="en" sz="2600" dirty="0">
                <a:solidFill>
                  <a:schemeClr val="dk1"/>
                </a:solidFill>
              </a:rPr>
              <a:t>Conference 2003</a:t>
            </a:r>
            <a:endParaRPr sz="2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0120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Montserrat</vt:lpstr>
      <vt:lpstr>Focus</vt:lpstr>
      <vt:lpstr>Session Title</vt:lpstr>
      <vt:lpstr>Slide Title</vt:lpstr>
      <vt:lpstr>ORCHARD HARVEST     Conference 2003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cp:lastModifiedBy>Zoltán Lehóczky</cp:lastModifiedBy>
  <cp:revision>2</cp:revision>
  <dcterms:modified xsi:type="dcterms:W3CDTF">2023-05-26T19:10:32Z</dcterms:modified>
</cp:coreProperties>
</file>