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8" r:id="rId4"/>
    <p:sldId id="274" r:id="rId5"/>
    <p:sldId id="276" r:id="rId6"/>
    <p:sldId id="277" r:id="rId7"/>
    <p:sldId id="279" r:id="rId8"/>
    <p:sldId id="257" r:id="rId9"/>
    <p:sldId id="275" r:id="rId10"/>
    <p:sldId id="259" r:id="rId11"/>
  </p:sldIdLst>
  <p:sldSz cx="9906000" cy="6858000" type="A4"/>
  <p:notesSz cx="6858000" cy="9144000"/>
  <p:defaultTextStyle>
    <a:defPPr>
      <a:defRPr lang="ko-KR"/>
    </a:defPPr>
    <a:lvl1pPr marL="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8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1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6" indent="0">
              <a:buNone/>
              <a:defRPr sz="2000"/>
            </a:lvl6pPr>
            <a:lvl7pPr marL="2742990" indent="0">
              <a:buNone/>
              <a:defRPr sz="2000"/>
            </a:lvl7pPr>
            <a:lvl8pPr marL="3200156" indent="0">
              <a:buNone/>
              <a:defRPr sz="2000"/>
            </a:lvl8pPr>
            <a:lvl9pPr marL="365732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506B-41F5-458A-9344-8C693E01D673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1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1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4" indent="-285728" algn="l" defTabSz="914331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2" algn="l" defTabSz="914331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2" algn="l" defTabSz="914331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3003" y="2539954"/>
            <a:ext cx="462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bg1"/>
                </a:solidFill>
              </a:rPr>
              <a:t>웹 프레임 워크</a:t>
            </a:r>
            <a:r>
              <a:rPr lang="en-US" altLang="ko-KR" sz="4800" b="1" dirty="0">
                <a:solidFill>
                  <a:schemeClr val="bg1"/>
                </a:solidFill>
              </a:rPr>
              <a:t>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8984" y="3487051"/>
            <a:ext cx="243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</a:rPr>
              <a:t>REACT</a:t>
            </a:r>
            <a:r>
              <a:rPr lang="ko-KR" altLang="en-US" sz="2400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8704" y="2060848"/>
            <a:ext cx="5400600" cy="244827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F2E43-DE71-7C28-6565-2D238FFD2A7E}"/>
              </a:ext>
            </a:extLst>
          </p:cNvPr>
          <p:cNvSpPr txBox="1"/>
          <p:nvPr/>
        </p:nvSpPr>
        <p:spPr>
          <a:xfrm>
            <a:off x="4650758" y="4625219"/>
            <a:ext cx="30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팀  </a:t>
            </a:r>
            <a:r>
              <a:rPr lang="en-US" altLang="ko-KR" sz="2400" dirty="0">
                <a:solidFill>
                  <a:schemeClr val="bg1"/>
                </a:solidFill>
              </a:rPr>
              <a:t>None-error</a:t>
            </a:r>
          </a:p>
        </p:txBody>
      </p:sp>
    </p:spTree>
    <p:extLst>
      <p:ext uri="{BB962C8B-B14F-4D97-AF65-F5344CB8AC3E}">
        <p14:creationId xmlns:p14="http://schemas.microsoft.com/office/powerpoint/2010/main" val="423186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48744" y="2939752"/>
            <a:ext cx="462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b="1" dirty="0">
                <a:solidFill>
                  <a:schemeClr val="tx2"/>
                </a:solidFill>
              </a:rPr>
              <a:t>HEEND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9024" y="3516977"/>
            <a:ext cx="21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</a:rPr>
              <a:t>감사합니다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9984" y="2939752"/>
            <a:ext cx="4637934" cy="46166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5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막힌 원호 1"/>
          <p:cNvSpPr/>
          <p:nvPr/>
        </p:nvSpPr>
        <p:spPr>
          <a:xfrm>
            <a:off x="1688363" y="2210008"/>
            <a:ext cx="1749562" cy="1749562"/>
          </a:xfrm>
          <a:prstGeom prst="blockArc">
            <a:avLst>
              <a:gd name="adj1" fmla="val 10800000"/>
              <a:gd name="adj2" fmla="val 0"/>
              <a:gd name="adj3" fmla="val 106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rot="10800000">
            <a:off x="1688363" y="2204563"/>
            <a:ext cx="1749562" cy="1749562"/>
          </a:xfrm>
          <a:prstGeom prst="blockArc">
            <a:avLst>
              <a:gd name="adj1" fmla="val 10800000"/>
              <a:gd name="adj2" fmla="val 0"/>
              <a:gd name="adj3" fmla="val 10605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>
            <a:off x="3251787" y="2210008"/>
            <a:ext cx="1749562" cy="1749562"/>
          </a:xfrm>
          <a:prstGeom prst="blockArc">
            <a:avLst>
              <a:gd name="adj1" fmla="val 10800000"/>
              <a:gd name="adj2" fmla="val 0"/>
              <a:gd name="adj3" fmla="val 10605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12"/>
          <p:cNvSpPr/>
          <p:nvPr/>
        </p:nvSpPr>
        <p:spPr>
          <a:xfrm rot="10800000">
            <a:off x="3251787" y="2204563"/>
            <a:ext cx="1749562" cy="1749562"/>
          </a:xfrm>
          <a:prstGeom prst="blockArc">
            <a:avLst>
              <a:gd name="adj1" fmla="val 10800000"/>
              <a:gd name="adj2" fmla="val 0"/>
              <a:gd name="adj3" fmla="val 106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>
            <a:off x="4818230" y="2210008"/>
            <a:ext cx="1749562" cy="1749562"/>
          </a:xfrm>
          <a:prstGeom prst="blockArc">
            <a:avLst>
              <a:gd name="adj1" fmla="val 10800000"/>
              <a:gd name="adj2" fmla="val 0"/>
              <a:gd name="adj3" fmla="val 106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rot="10800000">
            <a:off x="4818230" y="2204563"/>
            <a:ext cx="1749562" cy="1749562"/>
          </a:xfrm>
          <a:prstGeom prst="blockArc">
            <a:avLst>
              <a:gd name="adj1" fmla="val 10800000"/>
              <a:gd name="adj2" fmla="val 0"/>
              <a:gd name="adj3" fmla="val 10605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막힌 원호 21"/>
          <p:cNvSpPr/>
          <p:nvPr/>
        </p:nvSpPr>
        <p:spPr>
          <a:xfrm>
            <a:off x="6381654" y="2210008"/>
            <a:ext cx="1749562" cy="1749562"/>
          </a:xfrm>
          <a:prstGeom prst="blockArc">
            <a:avLst>
              <a:gd name="adj1" fmla="val 10800000"/>
              <a:gd name="adj2" fmla="val 0"/>
              <a:gd name="adj3" fmla="val 10605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막힌 원호 22"/>
          <p:cNvSpPr/>
          <p:nvPr/>
        </p:nvSpPr>
        <p:spPr>
          <a:xfrm rot="10800000">
            <a:off x="6381654" y="2204563"/>
            <a:ext cx="1749562" cy="1749562"/>
          </a:xfrm>
          <a:prstGeom prst="blockArc">
            <a:avLst>
              <a:gd name="adj1" fmla="val 10800000"/>
              <a:gd name="adj2" fmla="val 0"/>
              <a:gd name="adj3" fmla="val 106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85" y="2702884"/>
            <a:ext cx="752918" cy="75291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99" y="2734227"/>
            <a:ext cx="752918" cy="75291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61" y="2734227"/>
            <a:ext cx="752918" cy="75291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55" y="2713342"/>
            <a:ext cx="752918" cy="75291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79" y="2865742"/>
            <a:ext cx="752918" cy="752918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7736" y="4219140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48" name="직사각형 47"/>
          <p:cNvSpPr/>
          <p:nvPr/>
        </p:nvSpPr>
        <p:spPr>
          <a:xfrm rot="10800000">
            <a:off x="3682563" y="4587053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96220" y="4243055"/>
            <a:ext cx="1298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예상 </a:t>
            </a:r>
            <a:r>
              <a:rPr lang="en-US" altLang="ko-KR" sz="1600" b="1" dirty="0">
                <a:solidFill>
                  <a:schemeClr val="bg1"/>
                </a:solidFill>
              </a:rPr>
              <a:t>UI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10800000">
            <a:off x="5244001" y="4586308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81059" y="4215407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주요기능</a:t>
            </a:r>
          </a:p>
        </p:txBody>
      </p:sp>
      <p:sp>
        <p:nvSpPr>
          <p:cNvPr id="56" name="직사각형 55"/>
          <p:cNvSpPr/>
          <p:nvPr/>
        </p:nvSpPr>
        <p:spPr>
          <a:xfrm rot="10800000">
            <a:off x="6808250" y="4586308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45308" y="4215407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구현방법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8FC-8D62-8D27-7522-E89DA191F518}"/>
              </a:ext>
            </a:extLst>
          </p:cNvPr>
          <p:cNvSpPr txBox="1"/>
          <p:nvPr/>
        </p:nvSpPr>
        <p:spPr>
          <a:xfrm>
            <a:off x="1064568" y="300182"/>
            <a:ext cx="92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4D9DE-B8EA-241C-E717-D5F3C4438148}"/>
              </a:ext>
            </a:extLst>
          </p:cNvPr>
          <p:cNvSpPr/>
          <p:nvPr/>
        </p:nvSpPr>
        <p:spPr>
          <a:xfrm rot="10800000">
            <a:off x="2186684" y="4587980"/>
            <a:ext cx="91106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5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06451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bg1"/>
                </a:solidFill>
              </a:rPr>
              <a:t>주제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>
            <a:off x="2723697" y="3318613"/>
            <a:ext cx="4458605" cy="1103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8744" y="2582771"/>
            <a:ext cx="489654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/>
              </a:rPr>
              <a:t>“Calendar + to do list”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7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9816" y="300182"/>
            <a:ext cx="14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bg1"/>
                </a:solidFill>
              </a:rPr>
              <a:t>예상 </a:t>
            </a:r>
            <a:r>
              <a:rPr lang="en-US" altLang="ko-KR" sz="2800" b="1" dirty="0">
                <a:solidFill>
                  <a:schemeClr val="bg1"/>
                </a:solidFill>
              </a:rPr>
              <a:t>UI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6BA77-9DD9-82A2-8D6A-636B499DE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168400"/>
            <a:ext cx="809625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1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9816" y="300182"/>
            <a:ext cx="14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bg1"/>
                </a:solidFill>
              </a:rPr>
              <a:t>예상 </a:t>
            </a:r>
            <a:r>
              <a:rPr lang="en-US" altLang="ko-KR" sz="2800" b="1" dirty="0">
                <a:solidFill>
                  <a:schemeClr val="bg1"/>
                </a:solidFill>
              </a:rPr>
              <a:t>UI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097F8E-0EF6-F9C4-DA88-CE15CB5F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196975"/>
            <a:ext cx="8115300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9816" y="300182"/>
            <a:ext cx="14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bg1"/>
                </a:solidFill>
              </a:rPr>
              <a:t>예상 </a:t>
            </a:r>
            <a:r>
              <a:rPr lang="en-US" altLang="ko-KR" sz="2800" b="1" dirty="0">
                <a:solidFill>
                  <a:schemeClr val="bg1"/>
                </a:solidFill>
              </a:rPr>
              <a:t>UI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5EFBA-2E48-8DC9-37BF-C5662DA1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6" y="1340768"/>
            <a:ext cx="764196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0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596526" y="1484784"/>
            <a:ext cx="2769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solidFill>
                  <a:schemeClr val="bg1"/>
                </a:solidFill>
              </a:rPr>
              <a:t>주요기능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65548" y="3419368"/>
            <a:ext cx="236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b="1" dirty="0">
                <a:solidFill>
                  <a:schemeClr val="bg1"/>
                </a:solidFill>
              </a:rPr>
              <a:t>리스트 </a:t>
            </a:r>
            <a:r>
              <a:rPr lang="ko-KR" altLang="en-US" sz="1000" b="1" dirty="0" err="1">
                <a:solidFill>
                  <a:schemeClr val="bg1"/>
                </a:solidFill>
              </a:rPr>
              <a:t>달성률에</a:t>
            </a:r>
            <a:r>
              <a:rPr lang="ko-KR" altLang="en-US" sz="1000" b="1" dirty="0">
                <a:solidFill>
                  <a:schemeClr val="bg1"/>
                </a:solidFill>
              </a:rPr>
              <a:t> 따른 캘린더의 변화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5549" y="4018470"/>
            <a:ext cx="2007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b="1" dirty="0">
                <a:solidFill>
                  <a:schemeClr val="bg1"/>
                </a:solidFill>
              </a:rPr>
              <a:t>리스트에 위치 </a:t>
            </a:r>
            <a:r>
              <a:rPr lang="ko-KR" altLang="en-US" sz="1000" b="1">
                <a:solidFill>
                  <a:schemeClr val="bg1"/>
                </a:solidFill>
              </a:rPr>
              <a:t>정보 삽입 기능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5548" y="4663738"/>
            <a:ext cx="200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b="1" dirty="0">
                <a:solidFill>
                  <a:schemeClr val="bg1"/>
                </a:solidFill>
              </a:rPr>
              <a:t>리스트에 쇼핑리스트 추가 기능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24608" y="957940"/>
            <a:ext cx="7416824" cy="52565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85174" y="3031520"/>
            <a:ext cx="455858" cy="234169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모서리가 둥근 직사각형 40">
            <a:extLst>
              <a:ext uri="{FF2B5EF4-FFF2-40B4-BE49-F238E27FC236}">
                <a16:creationId xmlns:a16="http://schemas.microsoft.com/office/drawing/2014/main" id="{35B27408-0A9A-9CCE-DD74-2CE3A54B74CF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200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596526" y="1484784"/>
            <a:ext cx="2769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solidFill>
                  <a:schemeClr val="bg1"/>
                </a:solidFill>
              </a:rPr>
              <a:t>구현 방법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5224" y="341695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NAVER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API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224" y="407707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Map box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24608" y="957940"/>
            <a:ext cx="7416824" cy="52565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73686" y="3277740"/>
            <a:ext cx="483369" cy="130338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모서리가 둥근 직사각형 40">
            <a:extLst>
              <a:ext uri="{FF2B5EF4-FFF2-40B4-BE49-F238E27FC236}">
                <a16:creationId xmlns:a16="http://schemas.microsoft.com/office/drawing/2014/main" id="{35B27408-0A9A-9CCE-DD74-2CE3A54B74CF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3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9C2AA37-0915-6FE9-3E54-211EDBDB87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47" y="1479637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893307-59CA-81E3-7BDC-E76F5C4DD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22" y="1485081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3D6C1B-17B8-2164-30D7-73D2A6F9D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89" y="1474193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46EFF0-F5E4-B0F4-87BF-E57DBDFAA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67" y="1477479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06451"/>
            <a:ext cx="195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10</a:t>
            </a:r>
            <a:r>
              <a:rPr lang="ko-KR" altLang="en-US" sz="2800" b="1" dirty="0">
                <a:solidFill>
                  <a:schemeClr val="bg1"/>
                </a:solidFill>
              </a:rPr>
              <a:t>팀 소개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>
            <a:off x="3157704" y="4956421"/>
            <a:ext cx="3149088" cy="1287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0802" y="4173713"/>
            <a:ext cx="489654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=&gt; “Non-Error”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F8AEB8-2907-557E-CF9D-3A82840D3DFC}"/>
              </a:ext>
            </a:extLst>
          </p:cNvPr>
          <p:cNvGrpSpPr/>
          <p:nvPr/>
        </p:nvGrpSpPr>
        <p:grpSpPr>
          <a:xfrm>
            <a:off x="1792334" y="2931505"/>
            <a:ext cx="5879826" cy="1005326"/>
            <a:chOff x="1649220" y="2684287"/>
            <a:chExt cx="5879826" cy="10053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367395-130B-648E-E475-F47593AA84C5}"/>
                </a:ext>
              </a:extLst>
            </p:cNvPr>
            <p:cNvSpPr txBox="1"/>
            <p:nvPr/>
          </p:nvSpPr>
          <p:spPr>
            <a:xfrm>
              <a:off x="1649220" y="2688020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</a:rPr>
                <a:t>가순원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BC6BD2-25A4-FDEE-C610-EC4B17A38327}"/>
                </a:ext>
              </a:extLst>
            </p:cNvPr>
            <p:cNvSpPr/>
            <p:nvPr/>
          </p:nvSpPr>
          <p:spPr>
            <a:xfrm rot="10800000">
              <a:off x="3344047" y="3055933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31A87B-DB22-45C4-FAE2-F6B160B12708}"/>
                </a:ext>
              </a:extLst>
            </p:cNvPr>
            <p:cNvSpPr txBox="1"/>
            <p:nvPr/>
          </p:nvSpPr>
          <p:spPr>
            <a:xfrm>
              <a:off x="3157704" y="2711935"/>
              <a:ext cx="1298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김은지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F3AD4C-75DF-A1F5-C98F-07F7B15235EE}"/>
                </a:ext>
              </a:extLst>
            </p:cNvPr>
            <p:cNvSpPr/>
            <p:nvPr/>
          </p:nvSpPr>
          <p:spPr>
            <a:xfrm rot="10800000">
              <a:off x="4905485" y="3055188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AF28AB-3BCE-4F6C-B5F3-69941A72C46D}"/>
                </a:ext>
              </a:extLst>
            </p:cNvPr>
            <p:cNvSpPr txBox="1"/>
            <p:nvPr/>
          </p:nvSpPr>
          <p:spPr>
            <a:xfrm>
              <a:off x="4742543" y="2684287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김민서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5EF32D-C06D-2FFF-53FD-CCFE613A657E}"/>
                </a:ext>
              </a:extLst>
            </p:cNvPr>
            <p:cNvSpPr/>
            <p:nvPr/>
          </p:nvSpPr>
          <p:spPr>
            <a:xfrm rot="10800000">
              <a:off x="6469734" y="3055188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DB637D-C73E-F3F4-72BF-210AD257CFB9}"/>
                </a:ext>
              </a:extLst>
            </p:cNvPr>
            <p:cNvSpPr txBox="1"/>
            <p:nvPr/>
          </p:nvSpPr>
          <p:spPr>
            <a:xfrm>
              <a:off x="6306792" y="2684287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이지원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CB11AB-804C-C5F5-B01E-9DCB7DEFD5D6}"/>
                </a:ext>
              </a:extLst>
            </p:cNvPr>
            <p:cNvSpPr/>
            <p:nvPr/>
          </p:nvSpPr>
          <p:spPr>
            <a:xfrm rot="10800000">
              <a:off x="1848168" y="3056860"/>
              <a:ext cx="911066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3FE03A-9ED9-D1C1-70E9-567E4BD1BCD4}"/>
                </a:ext>
              </a:extLst>
            </p:cNvPr>
            <p:cNvSpPr txBox="1"/>
            <p:nvPr/>
          </p:nvSpPr>
          <p:spPr>
            <a:xfrm>
              <a:off x="1876145" y="3174835"/>
              <a:ext cx="77372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팀장</a:t>
              </a:r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로직 통합인원 관리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95F9DA-4927-85F2-47CF-616D4446FB4E}"/>
                </a:ext>
              </a:extLst>
            </p:cNvPr>
            <p:cNvSpPr txBox="1"/>
            <p:nvPr/>
          </p:nvSpPr>
          <p:spPr>
            <a:xfrm>
              <a:off x="3420144" y="3181782"/>
              <a:ext cx="77372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팀원</a:t>
              </a:r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API 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기반 기능 구현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0B19F8-2E0B-1CC5-A19F-6B75C535A796}"/>
                </a:ext>
              </a:extLst>
            </p:cNvPr>
            <p:cNvSpPr txBox="1"/>
            <p:nvPr/>
          </p:nvSpPr>
          <p:spPr>
            <a:xfrm>
              <a:off x="4823662" y="3181782"/>
              <a:ext cx="106001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팀원</a:t>
              </a:r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페이지 디자인</a:t>
              </a:r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컴포넌트 배치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95BA94-F225-C04A-D2DB-626FD3F5BDB0}"/>
                </a:ext>
              </a:extLst>
            </p:cNvPr>
            <p:cNvSpPr txBox="1"/>
            <p:nvPr/>
          </p:nvSpPr>
          <p:spPr>
            <a:xfrm>
              <a:off x="6448206" y="3174835"/>
              <a:ext cx="89637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팀원</a:t>
              </a:r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To-do list CRUD 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42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96</Words>
  <Application>Microsoft Office PowerPoint</Application>
  <PresentationFormat>A4 용지(210x297mm)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가 순원</cp:lastModifiedBy>
  <cp:revision>22</cp:revision>
  <dcterms:created xsi:type="dcterms:W3CDTF">2019-12-22T20:30:00Z</dcterms:created>
  <dcterms:modified xsi:type="dcterms:W3CDTF">2022-10-10T12:05:47Z</dcterms:modified>
</cp:coreProperties>
</file>