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6" r:id="rId4"/>
    <p:sldId id="278" r:id="rId5"/>
    <p:sldId id="279" r:id="rId6"/>
    <p:sldId id="286" r:id="rId7"/>
    <p:sldId id="289" r:id="rId8"/>
    <p:sldId id="287" r:id="rId9"/>
    <p:sldId id="288" r:id="rId10"/>
    <p:sldId id="280" r:id="rId11"/>
    <p:sldId id="290" r:id="rId12"/>
    <p:sldId id="291" r:id="rId13"/>
    <p:sldId id="274" r:id="rId14"/>
    <p:sldId id="284" r:id="rId15"/>
    <p:sldId id="285" r:id="rId16"/>
    <p:sldId id="281" r:id="rId17"/>
    <p:sldId id="259" r:id="rId18"/>
  </p:sldIdLst>
  <p:sldSz cx="9906000" cy="6858000" type="A4"/>
  <p:notesSz cx="6858000" cy="9144000"/>
  <p:defaultTextStyle>
    <a:defPPr>
      <a:defRPr lang="ko-KR"/>
    </a:defPPr>
    <a:lvl1pPr marL="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60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4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6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6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6" indent="0">
              <a:buNone/>
              <a:defRPr sz="1600" b="1"/>
            </a:lvl8pPr>
            <a:lvl9pPr marL="36573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9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6" indent="0">
              <a:buNone/>
              <a:defRPr sz="900"/>
            </a:lvl6pPr>
            <a:lvl7pPr marL="2742990" indent="0">
              <a:buNone/>
              <a:defRPr sz="900"/>
            </a:lvl7pPr>
            <a:lvl8pPr marL="3200156" indent="0">
              <a:buNone/>
              <a:defRPr sz="900"/>
            </a:lvl8pPr>
            <a:lvl9pPr marL="365732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1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6" indent="0">
              <a:buNone/>
              <a:defRPr sz="2000"/>
            </a:lvl6pPr>
            <a:lvl7pPr marL="2742990" indent="0">
              <a:buNone/>
              <a:defRPr sz="2000"/>
            </a:lvl7pPr>
            <a:lvl8pPr marL="3200156" indent="0">
              <a:buNone/>
              <a:defRPr sz="2000"/>
            </a:lvl8pPr>
            <a:lvl9pPr marL="365732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6" indent="0">
              <a:buNone/>
              <a:defRPr sz="900"/>
            </a:lvl6pPr>
            <a:lvl7pPr marL="2742990" indent="0">
              <a:buNone/>
              <a:defRPr sz="900"/>
            </a:lvl7pPr>
            <a:lvl8pPr marL="3200156" indent="0">
              <a:buNone/>
              <a:defRPr sz="900"/>
            </a:lvl8pPr>
            <a:lvl9pPr marL="365732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5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506B-41F5-458A-9344-8C693E01D673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5151-E85E-40F1-B443-1B6DE705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1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1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4" indent="-285728" algn="l" defTabSz="914331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8" indent="-228582" algn="l" defTabSz="914331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3" indent="-228582" algn="l" defTabSz="914331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8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9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2" algn="l" defTabSz="91433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3003" y="2539954"/>
            <a:ext cx="4629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800" b="1" dirty="0">
                <a:solidFill>
                  <a:schemeClr val="bg1"/>
                </a:solidFill>
              </a:rPr>
              <a:t>웹 프레임 워크</a:t>
            </a:r>
            <a:r>
              <a:rPr lang="en-US" altLang="ko-KR" sz="4800" b="1" dirty="0">
                <a:solidFill>
                  <a:schemeClr val="bg1"/>
                </a:solidFill>
              </a:rPr>
              <a:t>1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8984" y="3487051"/>
            <a:ext cx="243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</a:rPr>
              <a:t>REACT</a:t>
            </a:r>
            <a:r>
              <a:rPr lang="ko-KR" altLang="en-US" sz="2400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8704" y="2060848"/>
            <a:ext cx="5400600" cy="244827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F2E43-DE71-7C28-6565-2D238FFD2A7E}"/>
              </a:ext>
            </a:extLst>
          </p:cNvPr>
          <p:cNvSpPr txBox="1"/>
          <p:nvPr/>
        </p:nvSpPr>
        <p:spPr>
          <a:xfrm>
            <a:off x="4650096" y="4988225"/>
            <a:ext cx="30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dirty="0">
                <a:solidFill>
                  <a:schemeClr val="bg1"/>
                </a:solidFill>
              </a:rPr>
              <a:t>팀 </a:t>
            </a:r>
            <a:r>
              <a:rPr lang="en-US" altLang="ko-KR" sz="2400" dirty="0">
                <a:solidFill>
                  <a:schemeClr val="bg1"/>
                </a:solidFill>
              </a:rPr>
              <a:t>None-error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376ED-6045-C3D2-1C96-A486A67F4227}"/>
              </a:ext>
            </a:extLst>
          </p:cNvPr>
          <p:cNvSpPr txBox="1"/>
          <p:nvPr/>
        </p:nvSpPr>
        <p:spPr>
          <a:xfrm>
            <a:off x="5745088" y="5462952"/>
            <a:ext cx="1943554" cy="34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>
                <a:solidFill>
                  <a:schemeClr val="bg1"/>
                </a:solidFill>
              </a:rPr>
              <a:t>발표자 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  <a:r>
              <a:rPr lang="ko-KR" altLang="en-US" sz="1600" dirty="0" err="1">
                <a:solidFill>
                  <a:schemeClr val="bg1"/>
                </a:solidFill>
              </a:rPr>
              <a:t>가순원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6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>
                <a:solidFill>
                  <a:schemeClr val="bg1"/>
                </a:solidFill>
              </a:rPr>
              <a:t>활용 라이브러리 소개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79E047-5C38-6D9A-A191-1886F9818A76}"/>
              </a:ext>
            </a:extLst>
          </p:cNvPr>
          <p:cNvSpPr/>
          <p:nvPr/>
        </p:nvSpPr>
        <p:spPr>
          <a:xfrm>
            <a:off x="518768" y="1196751"/>
            <a:ext cx="8970735" cy="5167809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FDBDC-8200-28B4-D816-378692392DCD}"/>
              </a:ext>
            </a:extLst>
          </p:cNvPr>
          <p:cNvSpPr txBox="1"/>
          <p:nvPr/>
        </p:nvSpPr>
        <p:spPr>
          <a:xfrm>
            <a:off x="3728864" y="1772816"/>
            <a:ext cx="195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: React-Calendar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778BC-78F0-F619-ACE8-4A0C8E97C391}"/>
              </a:ext>
            </a:extLst>
          </p:cNvPr>
          <p:cNvSpPr txBox="1"/>
          <p:nvPr/>
        </p:nvSpPr>
        <p:spPr>
          <a:xfrm>
            <a:off x="5817096" y="5949280"/>
            <a:ext cx="4780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https://www.npmjs.com/package/react-calendar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A1C473-6846-2E60-AC4E-20A7AFA2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1567566"/>
            <a:ext cx="7321926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>
                <a:solidFill>
                  <a:schemeClr val="bg1"/>
                </a:solidFill>
              </a:rPr>
              <a:t>활용 라이브러리 소개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068DD69-123F-F21E-F794-6CB6301A0C3B}"/>
              </a:ext>
            </a:extLst>
          </p:cNvPr>
          <p:cNvSpPr/>
          <p:nvPr/>
        </p:nvSpPr>
        <p:spPr>
          <a:xfrm>
            <a:off x="518768" y="1196751"/>
            <a:ext cx="8970735" cy="5167809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463BF-FD30-EA1D-AED6-8CC88F4906D8}"/>
              </a:ext>
            </a:extLst>
          </p:cNvPr>
          <p:cNvSpPr txBox="1"/>
          <p:nvPr/>
        </p:nvSpPr>
        <p:spPr>
          <a:xfrm>
            <a:off x="7113240" y="5949280"/>
            <a:ext cx="4953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https://www.mapbox.com</a:t>
            </a:r>
            <a:r>
              <a:rPr lang="ko-KR" altLang="en-US" sz="1100" dirty="0"/>
              <a:t>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F0DD68-107D-3A2C-6B5E-679999C2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27" y="1523992"/>
            <a:ext cx="3456384" cy="12917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671885-1E05-D937-33B2-3F947BCA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06" y="2952665"/>
            <a:ext cx="5184576" cy="28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>
                <a:solidFill>
                  <a:schemeClr val="bg1"/>
                </a:solidFill>
              </a:rPr>
              <a:t>활용 라이브러리 소개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7CAF35-5E0E-40E6-4FFC-8875DABFB65F}"/>
              </a:ext>
            </a:extLst>
          </p:cNvPr>
          <p:cNvSpPr/>
          <p:nvPr/>
        </p:nvSpPr>
        <p:spPr>
          <a:xfrm>
            <a:off x="518768" y="1196751"/>
            <a:ext cx="8970735" cy="5167809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5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6BA77-9DD9-82A2-8D6A-636B499DED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3" y="1163311"/>
            <a:ext cx="4255248" cy="2376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93AF29-874F-10F1-1022-5B0322181BE1}"/>
              </a:ext>
            </a:extLst>
          </p:cNvPr>
          <p:cNvSpPr txBox="1"/>
          <p:nvPr/>
        </p:nvSpPr>
        <p:spPr>
          <a:xfrm>
            <a:off x="979816" y="300182"/>
            <a:ext cx="2605032" cy="45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계획대비 달성도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2F4F5F4-75E2-C906-36FA-84157960ED95}"/>
              </a:ext>
            </a:extLst>
          </p:cNvPr>
          <p:cNvSpPr/>
          <p:nvPr/>
        </p:nvSpPr>
        <p:spPr>
          <a:xfrm rot="1968108">
            <a:off x="3522042" y="3790251"/>
            <a:ext cx="769295" cy="79208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707C07-28C5-B133-F295-3D436E5F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11" y="3955999"/>
            <a:ext cx="5081581" cy="25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1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AF29-874F-10F1-1022-5B0322181BE1}"/>
              </a:ext>
            </a:extLst>
          </p:cNvPr>
          <p:cNvSpPr txBox="1"/>
          <p:nvPr/>
        </p:nvSpPr>
        <p:spPr>
          <a:xfrm>
            <a:off x="979816" y="300182"/>
            <a:ext cx="2605032" cy="45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계획대비 달성도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2F4F5F4-75E2-C906-36FA-84157960ED95}"/>
              </a:ext>
            </a:extLst>
          </p:cNvPr>
          <p:cNvSpPr/>
          <p:nvPr/>
        </p:nvSpPr>
        <p:spPr>
          <a:xfrm rot="1454977">
            <a:off x="3930472" y="2227306"/>
            <a:ext cx="769295" cy="79208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06CA7-43CA-3E59-F1C8-326566AD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72" y="3164414"/>
            <a:ext cx="5970401" cy="3276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8A2829-89AF-1310-B8D5-C507EC80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8" y="845053"/>
            <a:ext cx="3370025" cy="35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8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A3AB99-D630-43A6-CA97-9AB61AE8E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9" y="1124744"/>
            <a:ext cx="4255248" cy="2566140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AF29-874F-10F1-1022-5B0322181BE1}"/>
              </a:ext>
            </a:extLst>
          </p:cNvPr>
          <p:cNvSpPr txBox="1"/>
          <p:nvPr/>
        </p:nvSpPr>
        <p:spPr>
          <a:xfrm>
            <a:off x="979816" y="300182"/>
            <a:ext cx="2605032" cy="45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계획대비 달성도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2F4F5F4-75E2-C906-36FA-84157960ED95}"/>
              </a:ext>
            </a:extLst>
          </p:cNvPr>
          <p:cNvSpPr/>
          <p:nvPr/>
        </p:nvSpPr>
        <p:spPr>
          <a:xfrm rot="2060588">
            <a:off x="4697487" y="3032955"/>
            <a:ext cx="769295" cy="79208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41050D-5A85-B55C-018A-32667C19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888" y="3951162"/>
            <a:ext cx="5757585" cy="27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F887475-8703-2B62-F1BB-55D8DD8A8CE6}"/>
              </a:ext>
            </a:extLst>
          </p:cNvPr>
          <p:cNvSpPr/>
          <p:nvPr/>
        </p:nvSpPr>
        <p:spPr>
          <a:xfrm>
            <a:off x="405018" y="1171818"/>
            <a:ext cx="8822367" cy="5243483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배운 점 </a:t>
            </a:r>
            <a:r>
              <a:rPr lang="en-US" altLang="ko-KR" sz="2400" b="1" dirty="0">
                <a:solidFill>
                  <a:schemeClr val="bg1"/>
                </a:solidFill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</a:rPr>
              <a:t>소감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A4BF80-0736-B6EF-B9D6-897888E3D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90" y="1706184"/>
            <a:ext cx="1088696" cy="1088696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B10E1B-6961-FAC5-B477-1049653CB0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96" y="2794880"/>
            <a:ext cx="1088696" cy="1088696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A590C6-35CA-C430-B34F-F8992B6899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9" y="4020564"/>
            <a:ext cx="1088696" cy="1088696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AA9A25-F0DC-B834-5F5F-35E96A9E1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89" y="5109260"/>
            <a:ext cx="1088696" cy="1088696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EEC96F8-EE7D-8824-9EB4-E93E400D9ED7}"/>
              </a:ext>
            </a:extLst>
          </p:cNvPr>
          <p:cNvSpPr/>
          <p:nvPr/>
        </p:nvSpPr>
        <p:spPr>
          <a:xfrm>
            <a:off x="1767311" y="1725369"/>
            <a:ext cx="4690527" cy="10089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548B98-CE5E-81A3-CE83-4EE153EF5D20}"/>
              </a:ext>
            </a:extLst>
          </p:cNvPr>
          <p:cNvSpPr/>
          <p:nvPr/>
        </p:nvSpPr>
        <p:spPr>
          <a:xfrm>
            <a:off x="2936776" y="2896229"/>
            <a:ext cx="4690527" cy="10089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C69F99-A8F6-34BD-0E87-5684ACC65DE0}"/>
              </a:ext>
            </a:extLst>
          </p:cNvPr>
          <p:cNvSpPr/>
          <p:nvPr/>
        </p:nvSpPr>
        <p:spPr>
          <a:xfrm>
            <a:off x="1775628" y="4100299"/>
            <a:ext cx="4690527" cy="10089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3D2D381-2386-2E94-D1F0-A50F16676D1B}"/>
              </a:ext>
            </a:extLst>
          </p:cNvPr>
          <p:cNvSpPr/>
          <p:nvPr/>
        </p:nvSpPr>
        <p:spPr>
          <a:xfrm>
            <a:off x="2943402" y="5229594"/>
            <a:ext cx="4690527" cy="10089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DE3E2CC-D7E7-DEB3-4C34-1B9FD2277F21}"/>
              </a:ext>
            </a:extLst>
          </p:cNvPr>
          <p:cNvSpPr/>
          <p:nvPr/>
        </p:nvSpPr>
        <p:spPr>
          <a:xfrm rot="2021635">
            <a:off x="1567173" y="2045965"/>
            <a:ext cx="400276" cy="288032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2459464-C600-83F9-7C93-A391961EAFEF}"/>
              </a:ext>
            </a:extLst>
          </p:cNvPr>
          <p:cNvSpPr/>
          <p:nvPr/>
        </p:nvSpPr>
        <p:spPr>
          <a:xfrm rot="2021635">
            <a:off x="1527609" y="4426215"/>
            <a:ext cx="400276" cy="288032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AA4FAA1-30F7-BE2B-F589-451A891288C8}"/>
              </a:ext>
            </a:extLst>
          </p:cNvPr>
          <p:cNvSpPr/>
          <p:nvPr/>
        </p:nvSpPr>
        <p:spPr>
          <a:xfrm rot="12479505">
            <a:off x="7478357" y="3200595"/>
            <a:ext cx="400276" cy="288032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FA1CBC3B-D336-912E-07D6-5B7C5F43249F}"/>
              </a:ext>
            </a:extLst>
          </p:cNvPr>
          <p:cNvSpPr/>
          <p:nvPr/>
        </p:nvSpPr>
        <p:spPr>
          <a:xfrm rot="12479505">
            <a:off x="7469208" y="5367220"/>
            <a:ext cx="400276" cy="288032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4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48744" y="2939752"/>
            <a:ext cx="462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b="1" dirty="0">
                <a:solidFill>
                  <a:schemeClr val="tx2"/>
                </a:solidFill>
              </a:rPr>
              <a:t>HEEND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9024" y="3516977"/>
            <a:ext cx="2108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solidFill>
                  <a:schemeClr val="bg1"/>
                </a:solidFill>
              </a:rPr>
              <a:t>감사합니다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39984" y="2939752"/>
            <a:ext cx="4637934" cy="46166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5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0E62247-AF76-4A14-CB78-2AEB10BA5E97}"/>
              </a:ext>
            </a:extLst>
          </p:cNvPr>
          <p:cNvSpPr/>
          <p:nvPr/>
        </p:nvSpPr>
        <p:spPr>
          <a:xfrm>
            <a:off x="518768" y="1026449"/>
            <a:ext cx="8970735" cy="5338112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0645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</a:rPr>
              <a:t>10</a:t>
            </a:r>
            <a:r>
              <a:rPr lang="ko-KR" altLang="en-US" sz="2800" b="1" dirty="0">
                <a:solidFill>
                  <a:schemeClr val="bg1"/>
                </a:solidFill>
              </a:rPr>
              <a:t>팀 소개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67395-130B-648E-E475-F47593AA84C5}"/>
              </a:ext>
            </a:extLst>
          </p:cNvPr>
          <p:cNvSpPr txBox="1"/>
          <p:nvPr/>
        </p:nvSpPr>
        <p:spPr>
          <a:xfrm>
            <a:off x="1816868" y="3447896"/>
            <a:ext cx="12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가순원</a:t>
            </a:r>
            <a:endParaRPr lang="ko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BC6BD2-25A4-FDEE-C610-EC4B17A38327}"/>
              </a:ext>
            </a:extLst>
          </p:cNvPr>
          <p:cNvSpPr/>
          <p:nvPr/>
        </p:nvSpPr>
        <p:spPr>
          <a:xfrm rot="10800000">
            <a:off x="3528362" y="3843236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A87B-DB22-45C4-FAE2-F6B160B12708}"/>
              </a:ext>
            </a:extLst>
          </p:cNvPr>
          <p:cNvSpPr txBox="1"/>
          <p:nvPr/>
        </p:nvSpPr>
        <p:spPr>
          <a:xfrm>
            <a:off x="3342019" y="3499238"/>
            <a:ext cx="1298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김은지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F3AD4C-75DF-A1F5-C98F-07F7B15235EE}"/>
              </a:ext>
            </a:extLst>
          </p:cNvPr>
          <p:cNvSpPr/>
          <p:nvPr/>
        </p:nvSpPr>
        <p:spPr>
          <a:xfrm rot="10800000">
            <a:off x="5089800" y="3842491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F28AB-3BCE-4F6C-B5F3-69941A72C46D}"/>
              </a:ext>
            </a:extLst>
          </p:cNvPr>
          <p:cNvSpPr txBox="1"/>
          <p:nvPr/>
        </p:nvSpPr>
        <p:spPr>
          <a:xfrm>
            <a:off x="4926858" y="3471590"/>
            <a:ext cx="12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김민서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5EF32D-C06D-2FFF-53FD-CCFE613A657E}"/>
              </a:ext>
            </a:extLst>
          </p:cNvPr>
          <p:cNvSpPr/>
          <p:nvPr/>
        </p:nvSpPr>
        <p:spPr>
          <a:xfrm rot="10800000">
            <a:off x="6654049" y="3842491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B637D-C73E-F3F4-72BF-210AD257CFB9}"/>
              </a:ext>
            </a:extLst>
          </p:cNvPr>
          <p:cNvSpPr txBox="1"/>
          <p:nvPr/>
        </p:nvSpPr>
        <p:spPr>
          <a:xfrm>
            <a:off x="6491107" y="3471590"/>
            <a:ext cx="122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이지원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CB11AB-804C-C5F5-B01E-9DCB7DEFD5D6}"/>
              </a:ext>
            </a:extLst>
          </p:cNvPr>
          <p:cNvSpPr/>
          <p:nvPr/>
        </p:nvSpPr>
        <p:spPr>
          <a:xfrm rot="10800000">
            <a:off x="2015816" y="3816736"/>
            <a:ext cx="91106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893307-59CA-81E3-7BDC-E76F5C4DD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56" y="1997739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C2AA37-0915-6FE9-3E54-211EDBDB87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112" y="2017564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23D6C1B-17B8-2164-30D7-73D2A6F9D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90" y="2014278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46EFF0-F5E4-B0F4-87BF-E57DBDFAA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68" y="2017564"/>
            <a:ext cx="1671678" cy="1671678"/>
          </a:xfrm>
          <a:prstGeom prst="rect">
            <a:avLst/>
          </a:prstGeom>
          <a:effectLst>
            <a:reflection stA="15000" endPos="44000" dist="508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99AF89-96B5-F45F-6BF1-E2DD5070042F}"/>
              </a:ext>
            </a:extLst>
          </p:cNvPr>
          <p:cNvSpPr txBox="1"/>
          <p:nvPr/>
        </p:nvSpPr>
        <p:spPr>
          <a:xfrm>
            <a:off x="5060380" y="4169608"/>
            <a:ext cx="1060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팀원</a:t>
            </a:r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r>
              <a:rPr lang="ko-KR" altLang="en-US" sz="900" b="1" dirty="0"/>
              <a:t>페이지 디자인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컴포넌트 배치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1B1119-E6E7-9B3D-9A09-25CE90DF26D1}"/>
              </a:ext>
            </a:extLst>
          </p:cNvPr>
          <p:cNvSpPr txBox="1"/>
          <p:nvPr/>
        </p:nvSpPr>
        <p:spPr>
          <a:xfrm>
            <a:off x="6654050" y="4181750"/>
            <a:ext cx="89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팀원</a:t>
            </a:r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r>
              <a:rPr lang="en-US" altLang="ko-KR" sz="900" b="1" dirty="0"/>
              <a:t>To-do list CRUD </a:t>
            </a:r>
            <a:r>
              <a:rPr lang="ko-KR" altLang="en-US" sz="900" b="1" dirty="0"/>
              <a:t>구현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32E30E-679E-EEDB-543B-2A282E27F3FC}"/>
              </a:ext>
            </a:extLst>
          </p:cNvPr>
          <p:cNvSpPr txBox="1"/>
          <p:nvPr/>
        </p:nvSpPr>
        <p:spPr>
          <a:xfrm>
            <a:off x="3604459" y="4181751"/>
            <a:ext cx="77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팀원</a:t>
            </a:r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r>
              <a:rPr lang="en-US" altLang="ko-KR" sz="900" b="1" dirty="0"/>
              <a:t>API </a:t>
            </a:r>
            <a:r>
              <a:rPr lang="ko-KR" altLang="en-US" sz="900" b="1" dirty="0"/>
              <a:t>기반 기능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E8FE80-BFE8-48C0-6B7C-71A5B076279B}"/>
              </a:ext>
            </a:extLst>
          </p:cNvPr>
          <p:cNvSpPr txBox="1"/>
          <p:nvPr/>
        </p:nvSpPr>
        <p:spPr>
          <a:xfrm>
            <a:off x="2084484" y="4142181"/>
            <a:ext cx="77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팀장</a:t>
            </a:r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r>
              <a:rPr lang="ko-KR" altLang="en-US" sz="900" b="1" dirty="0"/>
              <a:t>로직 통합인원 관리 </a:t>
            </a:r>
          </a:p>
        </p:txBody>
      </p:sp>
    </p:spTree>
    <p:extLst>
      <p:ext uri="{BB962C8B-B14F-4D97-AF65-F5344CB8AC3E}">
        <p14:creationId xmlns:p14="http://schemas.microsoft.com/office/powerpoint/2010/main" val="305842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53284-C7A1-C160-7963-0D3538E9C6D2}"/>
              </a:ext>
            </a:extLst>
          </p:cNvPr>
          <p:cNvSpPr txBox="1"/>
          <p:nvPr/>
        </p:nvSpPr>
        <p:spPr>
          <a:xfrm>
            <a:off x="2576736" y="1844824"/>
            <a:ext cx="1124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>
                <a:solidFill>
                  <a:schemeClr val="bg1"/>
                </a:solidFill>
              </a:rPr>
              <a:t>목차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5A3C3-BB90-C9CE-2754-86DC2FA4EEB0}"/>
              </a:ext>
            </a:extLst>
          </p:cNvPr>
          <p:cNvSpPr txBox="1"/>
          <p:nvPr/>
        </p:nvSpPr>
        <p:spPr>
          <a:xfrm>
            <a:off x="5550559" y="2287137"/>
            <a:ext cx="127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b="0" i="0" dirty="0">
                <a:solidFill>
                  <a:schemeClr val="bg1"/>
                </a:solidFill>
                <a:effectLst/>
                <a:latin typeface="+mj-lt"/>
                <a:ea typeface="NanumGothic" pitchFamily="2" charset="-127"/>
              </a:rPr>
              <a:t>주요 기능 및  장점</a:t>
            </a:r>
            <a:r>
              <a:rPr lang="en-US" altLang="ko-KR" sz="1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25F43E-5804-3843-96B0-CCD27FF08863}"/>
              </a:ext>
            </a:extLst>
          </p:cNvPr>
          <p:cNvSpPr/>
          <p:nvPr/>
        </p:nvSpPr>
        <p:spPr>
          <a:xfrm>
            <a:off x="1424608" y="980728"/>
            <a:ext cx="7416824" cy="525658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0" name="모서리가 둥근 직사각형 33">
            <a:extLst>
              <a:ext uri="{FF2B5EF4-FFF2-40B4-BE49-F238E27FC236}">
                <a16:creationId xmlns:a16="http://schemas.microsoft.com/office/drawing/2014/main" id="{CBEF59CE-EA09-95CA-EA89-2A6B8C3FDA4C}"/>
              </a:ext>
            </a:extLst>
          </p:cNvPr>
          <p:cNvSpPr/>
          <p:nvPr/>
        </p:nvSpPr>
        <p:spPr>
          <a:xfrm>
            <a:off x="4785174" y="1988840"/>
            <a:ext cx="680374" cy="338437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1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2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3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4</a:t>
            </a: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1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5</a:t>
            </a:r>
          </a:p>
          <a:p>
            <a:pPr algn="ctr"/>
            <a:endParaRPr lang="ko-KR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2094C-3459-2879-36E6-E522FFB73E46}"/>
              </a:ext>
            </a:extLst>
          </p:cNvPr>
          <p:cNvSpPr txBox="1"/>
          <p:nvPr/>
        </p:nvSpPr>
        <p:spPr>
          <a:xfrm>
            <a:off x="5550559" y="3527984"/>
            <a:ext cx="1612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dirty="0">
                <a:solidFill>
                  <a:schemeClr val="bg1"/>
                </a:solidFill>
                <a:latin typeface="+mj-lt"/>
                <a:ea typeface="NanumGothic" pitchFamily="2" charset="-127"/>
              </a:rPr>
              <a:t>활용 라이브러리 소개</a:t>
            </a:r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D21EF-4363-46EA-448E-655BF03A9F52}"/>
              </a:ext>
            </a:extLst>
          </p:cNvPr>
          <p:cNvSpPr txBox="1"/>
          <p:nvPr/>
        </p:nvSpPr>
        <p:spPr>
          <a:xfrm>
            <a:off x="5550559" y="2930407"/>
            <a:ext cx="1168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주요 화면 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83BA83-1398-7C3A-B090-1CD2F826F6C8}"/>
              </a:ext>
            </a:extLst>
          </p:cNvPr>
          <p:cNvSpPr txBox="1"/>
          <p:nvPr/>
        </p:nvSpPr>
        <p:spPr>
          <a:xfrm>
            <a:off x="5550559" y="4168655"/>
            <a:ext cx="1352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i="0" dirty="0">
                <a:solidFill>
                  <a:schemeClr val="bg1"/>
                </a:solidFill>
                <a:effectLst/>
                <a:latin typeface="+mj-lt"/>
                <a:ea typeface="NanumGothic" pitchFamily="2" charset="-127"/>
              </a:rPr>
              <a:t>계획대비 달성도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564CA-350A-8711-F2F7-DAABF2A8161E}"/>
              </a:ext>
            </a:extLst>
          </p:cNvPr>
          <p:cNvSpPr txBox="1"/>
          <p:nvPr/>
        </p:nvSpPr>
        <p:spPr>
          <a:xfrm>
            <a:off x="5550559" y="4857181"/>
            <a:ext cx="1168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i="0" dirty="0">
                <a:solidFill>
                  <a:schemeClr val="bg1"/>
                </a:solidFill>
                <a:effectLst/>
                <a:latin typeface="+mj-lt"/>
                <a:ea typeface="NanumGothic" pitchFamily="2" charset="-127"/>
              </a:rPr>
              <a:t>배운 점 </a:t>
            </a:r>
            <a:r>
              <a:rPr lang="en-US" altLang="ko-KR" sz="1000" i="0" dirty="0">
                <a:solidFill>
                  <a:schemeClr val="bg1"/>
                </a:solidFill>
                <a:effectLst/>
                <a:latin typeface="+mj-lt"/>
                <a:ea typeface="NanumGothic" pitchFamily="2" charset="-127"/>
              </a:rPr>
              <a:t>&amp;</a:t>
            </a:r>
            <a:r>
              <a:rPr lang="ko-KR" altLang="en-US" sz="1000" i="0" dirty="0">
                <a:solidFill>
                  <a:schemeClr val="bg1"/>
                </a:solidFill>
                <a:effectLst/>
                <a:latin typeface="+mj-lt"/>
                <a:ea typeface="NanumGothic" pitchFamily="2" charset="-127"/>
              </a:rPr>
              <a:t>소감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65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97D94C-3B12-228E-CC47-189EE18D2E18}"/>
              </a:ext>
            </a:extLst>
          </p:cNvPr>
          <p:cNvSpPr/>
          <p:nvPr/>
        </p:nvSpPr>
        <p:spPr>
          <a:xfrm>
            <a:off x="518768" y="1196751"/>
            <a:ext cx="8970735" cy="5167809"/>
          </a:xfrm>
          <a:prstGeom prst="roundRect">
            <a:avLst>
              <a:gd name="adj" fmla="val 607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2DFF5-778B-E1C7-6B0A-DB250E44EF5B}"/>
              </a:ext>
            </a:extLst>
          </p:cNvPr>
          <p:cNvSpPr txBox="1"/>
          <p:nvPr/>
        </p:nvSpPr>
        <p:spPr>
          <a:xfrm>
            <a:off x="866546" y="3689737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React-calendar</a:t>
            </a:r>
            <a:r>
              <a:rPr lang="ko-KR" altLang="en-US" dirty="0"/>
              <a:t>로 달력 구현</a:t>
            </a:r>
          </a:p>
          <a:p>
            <a:pPr algn="ctr"/>
            <a:r>
              <a:rPr lang="en-US" altLang="ko-KR" dirty="0"/>
              <a:t>2. To do list</a:t>
            </a:r>
            <a:r>
              <a:rPr lang="ko-KR" altLang="en-US" dirty="0"/>
              <a:t> 체크박스와 </a:t>
            </a:r>
            <a:r>
              <a:rPr lang="en-US" altLang="ko-KR" dirty="0"/>
              <a:t>plant</a:t>
            </a:r>
            <a:r>
              <a:rPr lang="ko-KR" altLang="en-US" dirty="0"/>
              <a:t>를 통해 </a:t>
            </a:r>
            <a:r>
              <a:rPr lang="ko-KR" altLang="en-US" dirty="0" err="1"/>
              <a:t>달성률</a:t>
            </a:r>
            <a:r>
              <a:rPr lang="ko-KR" altLang="en-US" dirty="0"/>
              <a:t> 표시</a:t>
            </a:r>
            <a:endParaRPr lang="en-US" altLang="ko-KR" dirty="0"/>
          </a:p>
          <a:p>
            <a:pPr algn="ctr"/>
            <a:r>
              <a:rPr lang="en-US" altLang="ko-KR" dirty="0"/>
              <a:t>3. Map-box</a:t>
            </a:r>
            <a:r>
              <a:rPr lang="ko-KR" altLang="en-US" dirty="0"/>
              <a:t>를 통해 위치 표시 가능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3417E6E-25DC-40FA-1FBE-E3F251A9F2A3}"/>
              </a:ext>
            </a:extLst>
          </p:cNvPr>
          <p:cNvSpPr/>
          <p:nvPr/>
        </p:nvSpPr>
        <p:spPr>
          <a:xfrm>
            <a:off x="2077374" y="2359137"/>
            <a:ext cx="5853521" cy="834479"/>
          </a:xfrm>
          <a:prstGeom prst="roundRect">
            <a:avLst/>
          </a:prstGeom>
          <a:solidFill>
            <a:srgbClr val="D3C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36641-26AA-058F-103F-77485647D057}"/>
              </a:ext>
            </a:extLst>
          </p:cNvPr>
          <p:cNvSpPr txBox="1"/>
          <p:nvPr/>
        </p:nvSpPr>
        <p:spPr>
          <a:xfrm>
            <a:off x="3458834" y="2576321"/>
            <a:ext cx="2988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: C</a:t>
            </a:r>
            <a:r>
              <a:rPr lang="en-US" altLang="ko-KR" sz="2000" b="1" dirty="0">
                <a:effectLst/>
              </a:rPr>
              <a:t>alendar + to do list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117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화면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167E01-9EBC-DA56-EF69-D44FAD3D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2" y="1340768"/>
            <a:ext cx="909323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5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화면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03C8AC-C44D-4E35-8D9A-5C93F210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82" y="1664182"/>
            <a:ext cx="9209436" cy="42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2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화면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1252B-4D73-C4D0-931E-3EE9FB79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25" y="5039969"/>
            <a:ext cx="3419197" cy="14288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B65A9B-5F8E-B950-AB27-C59889EA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9" y="1273157"/>
            <a:ext cx="3397425" cy="1957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4E723-2274-A037-5770-8E3349507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7" y="3418182"/>
            <a:ext cx="3397425" cy="13399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6CA85C-643F-D1E5-3ABA-CD6817AF5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072" y="575094"/>
            <a:ext cx="3511730" cy="17590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9E6DE6-5B86-D360-B85E-ACB78F68D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072" y="2635472"/>
            <a:ext cx="3511730" cy="21093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A8157B8-5C5C-C289-F461-E5A72DF36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2716" y="5039969"/>
            <a:ext cx="3511729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2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화면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42D05F-2974-E972-7EBB-40DE4957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2" y="1052735"/>
            <a:ext cx="4298601" cy="39618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7810D3-8AC4-2694-DFF8-88FBA900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32" y="2452180"/>
            <a:ext cx="4234122" cy="39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0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30847" y="365880"/>
            <a:ext cx="391825" cy="3918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4568" y="36588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>
                <a:solidFill>
                  <a:schemeClr val="bg1"/>
                </a:solidFill>
              </a:rPr>
              <a:t>주요 화면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5634F-BA8F-D72D-D28C-C7EFC410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7" y="1124744"/>
            <a:ext cx="5513250" cy="25266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4594C6-7841-D99F-4A4C-614C01B0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48" y="3789040"/>
            <a:ext cx="5977937" cy="27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6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164</Words>
  <Application>Microsoft Office PowerPoint</Application>
  <PresentationFormat>A4 용지(210x297mm)</PresentationFormat>
  <Paragraphs>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민서</cp:lastModifiedBy>
  <cp:revision>44</cp:revision>
  <dcterms:created xsi:type="dcterms:W3CDTF">2019-12-22T20:30:00Z</dcterms:created>
  <dcterms:modified xsi:type="dcterms:W3CDTF">2022-11-27T15:23:35Z</dcterms:modified>
</cp:coreProperties>
</file>