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2" r:id="rId6"/>
    <p:sldId id="259" r:id="rId7"/>
    <p:sldId id="264"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4" d="100"/>
          <a:sy n="74" d="100"/>
        </p:scale>
        <p:origin x="2004"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8T13:59:32.721"/>
    </inkml:context>
    <inkml:brush xml:id="br0">
      <inkml:brushProperty name="width" value="0.05" units="cm"/>
      <inkml:brushProperty name="height" value="0.05" units="cm"/>
      <inkml:brushProperty name="color" value="#FFFFFF"/>
    </inkml:brush>
  </inkml:definitions>
  <inkml:trace contextRef="#ctx0" brushRef="#br0">465 138 24575,'-10'19'0,"0"-1"0,0 0 0,-2 0 0,0-1 0,-1-1 0,-1 0 0,0-1 0,-20 16 0,33-31 0,0 1 0,0-1 0,0 1 0,0 0 0,0 0 0,0-1 0,0 1 0,0 0 0,1 0 0,-1 0 0,0 0 0,0 0 0,1 0 0,-1 0 0,1 1 0,-1-1 0,1 0 0,-1 0 0,1 0 0,0 0 0,0 1 0,-1 0 0,3-1 0,-1 1 0,1-1 0,-1 0 0,1 0 0,0 0 0,-1-1 0,1 1 0,0 0 0,-1-1 0,1 1 0,0-1 0,0 1 0,0-1 0,0 0 0,0 0 0,-1 0 0,4 0 0,518 1 0,-461-3 0,51-2-194,273-22-1122,-365 20 1316,-21 6 0,0 0 0,0-1 0,0 1 0,0 0 0,0 0 0,0 0 0,0-1 0,0 1 0,0 0 0,0 0 0,0 0 0,0 0 0,0-1 0,0 1 0,0 0 0,0 0 0,0 0 0,0 0 0,0 0 0,-1-1 0,1 1 0,0 0 0,0 0 0,0 0 0,0 0 0,0 0 0,-1 0 0,1-1 0,0 1 0,0 0 0,0 0 0,0 0 0,-1 0 0,1 0 0,0 0 0,0 0 0,0 0 0,0 0 0,-1 0 0,1 0 0,0 0 0,0 0 0,0 0 0,0 0 0,-1 0 0,1 0 0,0 0 0,0 0 0,-41-5 0,4 5 125,-1 0-1,1 3 0,-1 1 0,-65 16 1,-143 56 704,181-54-770,-9 3-59,-557 200 0,619-219 0,16-7 0,25-9 0,99-38 0,197-104 0,-297 132 0,-27 19 0,-1 1 0,0 0 0,1 0 0,-1-1 0,0 1 0,1 0 0,-1-1 0,0 1 0,0-1 0,1 1 0,-1 0 0,0-1 0,0 1 0,0-1 0,1 1 0,-1-1 0,0 1 0,0 0 0,0-1 0,0 1 0,0-1 0,0 1 0,0-1 0,0 1 0,0-1 0,0 1 0,0-1 0,0 1 0,-1 0 0,1-1 0,0 1 0,0-1 0,0 1 0,0-1 0,-1 1 0,1 0 0,0-1 0,-1 1 0,1 0 0,0-1 0,-1 1 0,1 0 0,0-1 0,-1 1 0,1 0 0,0 0 0,-1-1 0,1 1 0,-1 0 0,1 0 0,-1 0 0,1 0 0,0-1 0,-1 1 0,1 0 0,-1 0 0,1 0 0,-1 0 0,1 0 0,-1 0 0,0 0 0,-31-4 0,-14-4 0,43 7 0,1 0 0,0 0 0,-1 0 0,1 0 0,0 0 0,0 0 0,0-1 0,0 1 0,0-1 0,0 0 0,0 1 0,0-1 0,1 0 0,-1 0 0,-2-4 0,-6-18 0,9 21 0,0-1 0,0 1 0,-1 0 0,0-1 0,1 1 0,-1 0 0,0 0 0,0 0 0,-1 0 0,1 0 0,-1 0 0,1 1 0,-1-1 0,0 1 0,-3-2 0,-5-2 0,-1 1 0,1 0 0,0 1 0,-1 0 0,0 1 0,0 1 0,-13-2 0,-91-3 0,51 4 0,40-2 0,24 5 0,1 0 0,-1-1 0,0 1 0,1 0 0,-1-1 0,1 1 0,-1 0 0,1-1 0,-1 1 0,1-1 0,-1 1 0,1-1 0,0 1 0,-1-1 0,1 1 0,0-1 0,-1 1 0,1-1 0,0 0 0,0 1 0,-1-1 0,2-1 0,-1-1 0,0 1 0,1 0 0,0 0 0,-1 0 0,1 0 0,0 0 0,0 0 0,0 0 0,0 1 0,1-1 0,-1 0 0,0 1 0,1-1 0,-1 0 0,1 1 0,1-2 0,15-13 0,1 1 0,1 1 0,32-19 0,17-12 0,-67 45 0,-1-1 0,0 1 0,0-1 0,0 0 0,0 1 0,0-1 0,0 0 0,0 0 0,0 0 0,0 0 0,0 0 0,0 0 0,-1 0 0,1 0 0,0 0 0,-1 0 0,1 0 0,-1-1 0,1 1 0,-1 0 0,0 0 0,1-2 0,-2 2 0,0 1 0,1-1 0,-1 0 0,0 1 0,1-1 0,-1 1 0,0-1 0,0 1 0,0-1 0,0 1 0,1 0 0,-1-1 0,0 1 0,0 0 0,0 0 0,0-1 0,0 1 0,0 0 0,0 0 0,0 0 0,-1 0 0,-13 0 0,1 1 0,-22 3 0,-38 13 0,56-11 0,0-2 0,0 0 0,-1-1 0,1-1 0,-1 0 0,-26-2 0,42-1-39,0 1 0,0-1 0,0 0 0,1 0 0,-1 0 0,0 0 0,0 0 0,1-1 0,-1 1 0,1-1 0,-1 0 0,1 1 0,0-1 0,0 0 0,0 0 0,0-1 0,0 1 0,0 0 0,0-1 0,1 1 0,-1-1 0,1 0 0,0 1 0,0-1 0,0 0 0,0 0 0,0 1 0,1-1 0,-1 0 0,1 0 0,0 0 0,0 0 0,0 0 0,1-5 0,1-21-6787</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8T14:00:00.601"/>
    </inkml:context>
    <inkml:brush xml:id="br0">
      <inkml:brushProperty name="width" value="0.35" units="cm"/>
      <inkml:brushProperty name="height" value="0.35" units="cm"/>
      <inkml:brushProperty name="color" value="#FFFFFF"/>
    </inkml:brush>
  </inkml:definitions>
  <inkml:trace contextRef="#ctx0" brushRef="#br0">1379 55 24575,'-1'-1'0,"1"0"0,0 0 0,-1 1 0,1-1 0,-1 0 0,1 0 0,-1 1 0,1-1 0,-1 0 0,1 1 0,-1-1 0,0 1 0,1-1 0,-1 1 0,0-1 0,1 1 0,-1-1 0,0 1 0,0 0 0,0-1 0,1 1 0,-1 0 0,0 0 0,0-1 0,0 1 0,0 0 0,1 0 0,-2 0 0,-30-3 0,27 3 0,-503-2 0,259 4 0,-100-2 0,346 0 0,1 0 0,-1 0 0,1 1 0,-1-1 0,0 1 0,1 0 0,-1-1 0,1 1 0,0 0 0,-1 1 0,1-1 0,0 0 0,-1 1 0,1-1 0,0 1 0,0 0 0,0-1 0,1 1 0,-1 0 0,0 0 0,1 0 0,-1 1 0,1-1 0,0 0 0,-1 0 0,1 1 0,0-1 0,1 1 0,-2 2 0,-2 9 0,1 1 0,1-1 0,0 1 0,1 17 0,0-12 0,-2 200 0,5-118 0,-2-89 0,0 1 0,2-1 0,0 0 0,0 0 0,1 0 0,1 0 0,0 0 0,1-1 0,0 0 0,9 16 0,-10-21 0,1-1 0,-1 1 0,1-1 0,1 0 0,-1 0 0,1-1 0,0 1 0,0-1 0,0-1 0,1 1 0,0-1 0,0 0 0,0-1 0,0 0 0,1 0 0,-1 0 0,1-1 0,13 2 0,25 1 0,73-3 0,13 1 0,18 7 0,45 4 0,-159-10 0,0-1 0,0-2 0,0-2 0,1-1 0,36-7 0,-68 8 0,0 0 0,0 0 0,-1 0 0,1-1 0,-1 0 0,1 0 0,-1 0 0,1 0 0,-1-1 0,0 0 0,0 0 0,4-4 0,-5 4 0,-1-1 0,1 1 0,-1-1 0,0 0 0,0 0 0,-1 0 0,1 0 0,-1 0 0,0 0 0,0 0 0,0 0 0,0 0 0,-1-1 0,0-4 0,2-13 0,-2 0 0,0 0 0,-1 1 0,-2-1 0,0 0 0,-1 0 0,-1 1 0,-2 0 0,0 0 0,0 1 0,-2-1 0,-1 2 0,-13-21 0,3 8 0,8 11 0,-1 2 0,-26-31 0,35 45 0,-1 1 0,0-1 0,0 1 0,0 0 0,-1 0 0,1 0 0,-1 1 0,0 0 0,0 0 0,-1 0 0,1 1 0,0 0 0,-14-3 0,-5 2 0,-1 2 0,0 0 0,1 1 0,-1 2 0,0 1 0,1 0 0,-36 11 0,42-8 0,1 0 0,0 1 0,1 1 0,-1 1 0,2 0 0,-1 1 0,1 1 0,1 0 0,0 1 0,-22 24 0,32-30 0,1 0 0,-1 1 0,2-1 0,-1 1 0,1 0 0,0 0 0,0 1 0,1-1 0,0 1 0,0-1 0,0 1 0,1-1 0,0 10 0,1 8 0,0-1 0,7 46 0,-6-66 0,0 0 0,0 1 0,1-1 0,-1 0 0,1 0 0,0 0 0,0 0 0,0-1 0,1 1 0,-1 0 0,1-1 0,0 0 0,0 0 0,0 1 0,1-2 0,-1 1 0,1 0 0,-1-1 0,1 1 0,0-1 0,0 0 0,0-1 0,0 1 0,0-1 0,0 1 0,1-1 0,4 0 0,14 3 0,0-1 0,0-1 0,45-2 0,-47-1 0,1 1 0,6 0 0,40-6 0,-61 5 0,0 0 0,0 0 0,-1-1 0,1 0 0,0-1 0,-1 1 0,0-1 0,0 0 0,0-1 0,0 1 0,7-7 0,-11 7 0,1 0 0,-1 0 0,0 0 0,0 0 0,-1 0 0,1 0 0,-1-1 0,1 1 0,-1-1 0,0 1 0,0-1 0,-1 0 0,1 1 0,-1-1 0,0-7 0,-5-59 0,3 56 0,1 11 0,0-1 0,0 1 0,0-1 0,0 1 0,0-1 0,-1 1 0,1 0 0,-1-1 0,0 1 0,0 0 0,0 0 0,-1 0 0,1 1 0,-1-1 0,-3-3 0,0 2 0,0-1 0,-1 1 0,0 0 0,0 0 0,0 1 0,-13-5 0,-4 2 0,1 1 0,-1 1 0,-40-3 0,62 7 0,-11-1 0,-1 0 0,0 1 0,1 1 0,-1 0 0,-14 3 0,25-3 0,-1 0 0,1 0 0,0 0 0,-1 1 0,1-1 0,0 1 0,0 0 0,0 0 0,0 0 0,0 0 0,1 0 0,-1 1 0,0-1 0,1 1 0,0 0 0,0 0 0,0 0 0,0 0 0,0 0 0,1 0 0,-1 0 0,1 1 0,0-1 0,-2 6 0,0 9 0,1 0 0,1 1 0,1-1 0,0 1 0,1-1 0,7 37 0,-4-32 0,-1 1 0,-1 0 0,-2 29 0,0-45 0,-1 0 0,-1 0 0,0 0 0,0 0 0,0 0 0,-1 0 0,0-1 0,0 1 0,-1-1 0,0 0 0,-1 0 0,1 0 0,-9 9 0,6-8 0,0 0 0,0-1 0,0 0 0,-1 0 0,0 0 0,-1-1 0,0 0 0,1-1 0,-2 0 0,1 0 0,-1-1 0,1-1 0,-1 1 0,0-1 0,0-1 0,0 0 0,-1 0 0,1-1 0,-1 0 0,-13-2 0,-46 1 0,-83-4 0,142 2 0,1 0 0,0 0 0,0-1 0,1 0 0,-1-1 0,0 0 0,-11-7 0,15 8 0,0-1 0,0 0 0,0 0 0,0 0 0,1-1 0,-1 0 0,1 0 0,1 0 0,-1-1 0,1 1 0,-5-8 0,6 5 0,0 0 0,1 0 0,-1-1 0,2 1 0,-1 0 0,1-1 0,0-10 0,4-65 0,0 30 0,-3-25 0,11-174 0,-7 212 0,-3-43 0,2-15 0,-3 96 0,1 0 0,0 0 0,0 0 0,0 1 0,0-1 0,0 0 0,0 0 0,1 1 0,-1-1 0,1 1 0,0-1 0,0 1 0,0 0 0,0 0 0,0-1 0,1 2 0,-1-1 0,0 0 0,1 0 0,-1 1 0,1-1 0,0 1 0,0 0 0,-1 0 0,1 0 0,0 0 0,4 0 0,8-3 0,1 2 0,-1 0 0,28-1 0,-3 3 171,51 5 0,-79-4-361,0 1 0,1 1 1,-1 0-1,0 0 0,-1 1 1,1 1-1,-1 0 1,16 9-1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8T14:00:05.183"/>
    </inkml:context>
    <inkml:brush xml:id="br0">
      <inkml:brushProperty name="width" value="0.35" units="cm"/>
      <inkml:brushProperty name="height" value="0.35" units="cm"/>
      <inkml:brushProperty name="color" value="#FFFFFF"/>
    </inkml:brush>
  </inkml:definitions>
  <inkml:trace contextRef="#ctx0" brushRef="#br0">174 0 24575,'1'2'0,"1"0"0,-1 0 0,0 0 0,0 0 0,-1 0 0,1 1 0,0-1 0,-1 0 0,1 0 0,-1 1 0,0-1 0,0 0 0,0 1 0,0-1 0,0 2 0,-6 44 0,4-32 0,2-13 0,-1 0 0,1 0 0,-1 0 0,0 0 0,0 0 0,0 0 0,0-1 0,0 1 0,0 0 0,-1 0 0,1-1 0,-1 1 0,0-1 0,0 0 0,0 1 0,0-1 0,0 0 0,0 0 0,-1 0 0,1 0 0,-1-1 0,1 1 0,-1-1 0,0 1 0,0-1 0,1 0 0,-1 0 0,0 0 0,0-1 0,0 1 0,0-1 0,-5 1 0,3-1 0,0 0 0,0 0 0,0-1 0,0 0 0,-1 0 0,1 0 0,0 0 0,1-1 0,-1 0 0,0 0 0,0 0 0,1-1 0,-1 0 0,1 1 0,0-1 0,0-1 0,0 1 0,-5-6 0,-3-6-1365</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8T14:38:25.217"/>
    </inkml:context>
    <inkml:brush xml:id="br0">
      <inkml:brushProperty name="width" value="0.35" units="cm"/>
      <inkml:brushProperty name="height" value="0.35" units="cm"/>
      <inkml:brushProperty name="color" value="#FFFFFF"/>
    </inkml:brush>
  </inkml:definitions>
  <inkml:trace contextRef="#ctx0" brushRef="#br0">1982 1707 24575,'12'4'0,"1"0"0,1-1 0,-1 0 0,0-1 0,1 0 0,-1-1 0,1-1 0,26-2 0,-13 1 0,23-1 0,1-2 0,-1-2 0,-1-3 0,1-1 0,-1-3 0,-1-2 0,-1-2 0,66-33 0,-79 32 0,0-2 0,-1-1 0,-2-2 0,0-1 0,-1-1 0,-2-2 0,0-1 0,-2-1 0,-2-1 0,0-2 0,29-52 0,-27 34 0,-3-1 0,-2-2 0,-2 0 0,22-105 0,-29 87 0,-2 1 0,-4-1 0,-3-102 0,-6 156 0,0 26 0,-5 32 0,8-40 0,-23 138 0,-6-1 0,-5-2 0,-70 174 0,82-261 0,12-37 0,4-14 0,0-23 0,1-60 0,6-110 0,2 87 0,0-63 0,-1-328 0,-3 487 0,-1 12 0,-4 20 0,4-13 0,-64 250 0,-113 285 0,171-523 0,6-11 0,-1 1 0,0-2 0,-1 1 0,0 0 0,0-1 0,0 0 0,-1 0 0,0 0 0,-7 7 0,12-14 0,-1 1 0,1-1 0,0 0 0,0 0 0,-1 0 0,1 0 0,0 0 0,0 0 0,-1 1 0,1-1 0,0 0 0,-1 0 0,1 0 0,0 0 0,0 0 0,-1 0 0,1 0 0,0 0 0,-1 0 0,1-1 0,0 1 0,0 0 0,-1 0 0,1 0 0,0 0 0,0 0 0,-1 0 0,1 0 0,0-1 0,0 1 0,-1 0 0,1 0 0,0 0 0,0-1 0,0 1 0,-1 0 0,1 0 0,0-1 0,0 1 0,0 0 0,0 0 0,0-1 0,0 1 0,-1 0 0,1 0 0,0-1 0,0 1 0,0 0 0,0-1 0,0 1 0,0 0 0,0 0 0,0-1 0,0 1 0,0 0 0,0 0 0,0-1 0,1 0 0,-2-13 0,1 0 0,1 0 0,1 1 0,5-26 0,-2 9 0,27-169 0,9-338 0,-44 482 0,0 46 0,-3 12 0,-1 8 0,0 0 0,1 1 0,1 0 0,0 0 0,-4 15 0,-4 9 0,-167 375 0,123-304 0,-117 170 0,139-235 0,25-37 0,6-11 0,4-7 0,1 0 0,0 0 0,1 0 0,1 0 0,0 0 0,7-18 0,2-11 0,182-800 0,-184 789 0,14-60 0,-22 110 0,0 12 0,-2 20 0,-17 84 0,-4 0 0,-51 153 0,71-263 0,-13 35 0,14-38 0,0 1 0,0-1 0,-1 1 0,1-1 0,0 1 0,0-1 0,0 0 0,0 1 0,-1-1 0,1 1 0,0-1 0,-1 1 0,1-1 0,0 0 0,0 1 0,-1-1 0,1 0 0,-1 1 0,1-1 0,0 0 0,-1 0 0,1 1 0,-1-1 0,1 0 0,-1 0 0,1 0 0,0 0 0,-1 1 0,1-1 0,-1 0 0,1 0 0,-1 0 0,1 0 0,-1 0 0,1 0 0,-1 0 0,1 0 0,-1 0 0,1-1 0,-1 1 0,1 0 0,-1 0 0,1 0 0,-1 0 0,1-1 0,0 1 0,-1 0 0,1 0 0,-1-1 0,1 1 0,0 0 0,-1-1 0,1 1 0,0 0 0,-1-1 0,1 1 0,0-1 0,0 1 0,0-1 0,-1 1 0,1 0 0,0-1 0,0 1 0,0-2 0,-7-12 0,0-1 0,2-1 0,0 1 0,-5-25 0,-6-72 0,10 68 0,3 15 0,3 22 0,0-1 0,-1 1 0,0 0 0,0-1 0,-1 1 0,1 0 0,-2 0 0,-5-12 0,8 19 0,0 0 0,0 0 0,0 0 0,0-1 0,-1 1 0,1 0 0,0 0 0,0 0 0,-1 0 0,1 0 0,0 0 0,0 0 0,0-1 0,-1 1 0,1 0 0,0 0 0,0 0 0,-1 0 0,1 0 0,0 0 0,0 0 0,-1 0 0,1 0 0,0 0 0,0 0 0,-1 0 0,1 1 0,0-1 0,0 0 0,-1 0 0,1 0 0,0 0 0,0 0 0,-1 0 0,1 1 0,0-1 0,0 0 0,0 0 0,0 0 0,-1 1 0,1-1 0,0 0 0,0 0 0,0 0 0,0 1 0,0-1 0,0 0 0,-1 0 0,1 1 0,0-1 0,0 0 0,0 1 0,-8 17 0,7-17 0,-24 64 0,-99 245 0,-20-14 0,125-269 0,19-27 0,0 0 0,0 0 0,0 0 0,-1 1 0,1-1 0,0 0 0,0 0 0,0 0 0,0 0 0,-1 0 0,1 0 0,0 0 0,0 0 0,0 0 0,-1 0 0,1 0 0,0 0 0,0 0 0,0 0 0,-1 0 0,1 0 0,0 0 0,0 0 0,0 0 0,-1 0 0,1 0 0,0 0 0,0 0 0,0 0 0,0 0 0,-1 0 0,1 0 0,0-1 0,0 1 0,0 0 0,0 0 0,0 0 0,-1 0 0,1 0 0,0-1 0,0 1 0,0 0 0,0 0 0,0 0 0,0 0 0,0-1 0,0 1 0,-1 0 0,1 0 0,0 0 0,0-1 0,0 1 0,0 0 0,0 0 0,0 0 0,0-1 0,0 1 0,0 0 0,0 0 0,0 0 0,1-1 0,-1 1 0,0 0 0,0 0 0,0 0 0,0 0 0,0-1 0,0 1 0,0 0 0,2-15 0,-1 1 0,2 0 0,0 0 0,6-17 0,-1 1 0,42-180 0,32-304 0,-83 757 0,1-162 0,1-28 0,-1 0 0,-4 0 0,-15 88 0,19-140 0,-1 2 0,0 1 0,1 0 0,-1 0 0,-1-1 0,1 1 0,-1-1 0,1 1 0,-1-1 0,0 0 0,0 1 0,0-1 0,-4 3 0,6-6 0,0 0 0,0 0 0,-1 1 0,1-1 0,0 0 0,0 0 0,-1 0 0,1 0 0,0 0 0,-1 0 0,1 0 0,0 1 0,0-1 0,-1 0 0,1 0 0,0 0 0,-1 0 0,1 0 0,0-1 0,-1 1 0,1 0 0,0 0 0,0 0 0,-1 0 0,1 0 0,0 0 0,-1 0 0,1 0 0,0-1 0,0 1 0,-1 0 0,1 0 0,0 0 0,0-1 0,0 1 0,-1 0 0,1 0 0,0-1 0,0 1 0,0 0 0,0 0 0,-1-1 0,1 1 0,0 0 0,0 0 0,0-1 0,0 1 0,0-1 0,-5-19 0,5 20 0,-7-77 0,3-101 0,2 37 0,1 96 0,1 20 0,-1 0 0,-1 1 0,-11-47 0,8 62 0,-2 13 0,-4 22 0,-62 201 0,11-31 0,45-146 0,-85 229 0,99-273 0,1 0 0,-1 0 0,0 0 0,-1-1 0,-4 7 0,8-12 0,0 0 0,0 0 0,-1 1 0,1-1 0,0 0 0,0 0 0,-1 0 0,1 1 0,0-1 0,0 0 0,-1 0 0,1 0 0,0 0 0,-1 0 0,1 0 0,0 0 0,-1 0 0,1 0 0,0 0 0,-1 0 0,1 0 0,0 0 0,-1 0 0,1 0 0,0 0 0,0 0 0,-1 0 0,1 0 0,0 0 0,-1 0 0,1-1 0,0 1 0,-1 0 0,1 0 0,0 0 0,0 0 0,-1-1 0,1 1 0,0 0 0,0 0 0,0-1 0,-1 1 0,1 0 0,0 0 0,0-1 0,0 1 0,0 0 0,0-1 0,0 1 0,-1 0 0,1-1 0,0 1 0,0 0 0,0-1 0,0 1 0,0 0 0,0 0 0,0-1 0,0 1 0,0 0 0,0-1 0,1 0 0,-3-15 0,1-1 0,1 0 0,0 0 0,1 0 0,5-20 0,-3 12 0,59-417 0,-21 168 0,-36 243 0,-3 30 0,-1 7 0,-5 48 0,-7 8 0,-3-1 0,-3-1 0,-35 87 0,9-50 0,-66 111 0,102-196 0,-1 3 0,0-1 0,-1 0 0,-1 0 0,0-1 0,-17 16 0,27-28 0,-1 0 0,1-1 0,-1 1 0,0-1 0,1 1 0,-1 0 0,0-1 0,0 1 0,1-1 0,-1 0 0,0 1 0,0-1 0,0 0 0,1 1 0,-1-1 0,0 0 0,0 0 0,0 0 0,0 1 0,0-1 0,1 0 0,-1 0 0,0 0 0,0-1 0,0 1 0,0 0 0,0 0 0,-1-1 0,1 0 0,0 0 0,0-1 0,0 1 0,0-1 0,0 1 0,0-1 0,0 1 0,0-1 0,1 1 0,-1-1 0,0 0 0,1 1 0,-1-4 0,-4-26 0,2 1 0,1 0 0,3-61 0,1 35 0,6-428 0,-8 465 0,-2 16 0,-7 25 0,7-13 0,-26 86 0,11-34 0,-45 110 0,61-170 0,1 0 0,0 1 0,-1-1 0,0 0 0,1 0 0,-1 0 0,1 0 0,-1 0 0,0 0 0,0 0 0,0 0 0,1 0 0,-1-1 0,0 1 0,0 0 0,0 0 0,-2 0 0,3-1 0,-1 0 0,1 0 0,-1 0 0,1-1 0,-1 1 0,1 0 0,-1-1 0,1 1 0,-1 0 0,1-1 0,0 1 0,-1 0 0,1-1 0,0 1 0,-1 0 0,1-1 0,0 1 0,0-1 0,-1 1 0,1-1 0,0 1 0,0-1 0,0 1 0,0-1 0,-1 1 0,1-1 0,0 0 0,-6-49 0,8-161 0,-2 277 0,-16 114 0,-26 61 0,38-220 0,4-17 0,0 1 0,-1 0 0,0-1 0,0 1 0,0-1 0,0 1 0,-1-1 0,0 0 0,0 0 0,-3 6 0,3-13 0,1 0 0,0 1 0,0-1 0,0 0 0,1 0 0,-1 0 0,1-1 0,-1 1 0,1-5 0,1-280 0,0 219 0,-1 189 0,-5 0 0,-23 136 0,26-244 0,1-5 0,0-1 0,0 1 0,0 0 0,-1-1 0,0 0 0,0 1 0,-1-1 0,1 0 0,-2 0 0,-5 10 0,8-16 0,0 1 0,1-1 0,-1 1 0,0-1 0,1 1 0,-1-1 0,0 1 0,0-1 0,1 0 0,-1 1 0,0-1 0,0 0 0,0 0 0,0 0 0,1 1 0,-1-1 0,0 0 0,0 0 0,0 0 0,0 0 0,1-1 0,-1 1 0,0 0 0,0 0 0,0 0 0,0-1 0,1 1 0,-1 0 0,0-1 0,0 1 0,1-1 0,-1 1 0,0-1 0,1 1 0,-1-1 0,0 1 0,1-1 0,-1 0 0,1 1 0,-1-1 0,1 0 0,-1 0 0,1 1 0,-1-2 0,-17-36 0,2-13 0,-12-73 0,1 5 0,26 114 0,-1 0 0,1 0 0,-1 0 0,-1 0 0,1 1 0,0-1 0,-1 1 0,-6-8 0,9 12 0,0-1 0,-1 1 0,1 0 0,-1-1 0,1 1 0,-1-1 0,1 1 0,-1 0 0,1 0 0,-1-1 0,0 1 0,1 0 0,-1 0 0,1-1 0,-1 1 0,0 0 0,1 0 0,-1 0 0,1 0 0,-1 0 0,0 0 0,1 0 0,-1 0 0,0 0 0,1 0 0,-1 1 0,0-1 0,-1 1 0,1 0 0,0 1 0,-1-1 0,1 0 0,0 1 0,0-1 0,0 1 0,0-1 0,0 1 0,0-1 0,0 1 0,0 0 0,1 0 0,-1 2 0,-5 15 0,2 0 0,0 0 0,2 1 0,-1 27 0,1-23 0,0 0 0,-6 26 0,8-50 0,0 0 0,0 0 0,0 0 0,-1 0 0,1 0 0,0 0 0,0 0 0,0 0 0,0 0 0,0 0 0,0 0 0,0 0 0,0 0 0,0 0 0,-1 0 0,1 0 0,0 0 0,0 0 0,0 0 0,0 0 0,0 0 0,0 0 0,0 0 0,0 0 0,-1 0 0,1 0 0,0 0 0,0 0 0,0 0 0,0 0 0,0 0 0,0 0 0,0 0 0,0 0 0,0 0 0,-1 0 0,1 0 0,0 0 0,0 1 0,0-1 0,0 0 0,0 0 0,0 0 0,0 0 0,0 0 0,0 0 0,0 0 0,0 0 0,0 0 0,0 1 0,0-1 0,-4-17 0,0-25 0,3-180 0,1 221 0,0 0 0,0 0 0,0 0 0,0-1 0,0 1 0,0 0 0,-1 0 0,1 0 0,0 0 0,-1 0 0,1 0 0,0 0 0,-1 0 0,0 0 0,0-2 0,0 3 0,1 0 0,0 0 0,-1 0 0,1 0 0,0 0 0,-1-1 0,1 1 0,0 0 0,-1 0 0,1 0 0,-1 0 0,1 0 0,0 1 0,-1-1 0,1 0 0,0 0 0,-1 0 0,1 0 0,0 0 0,-1 0 0,1 1 0,0-1 0,-1 0 0,1 0 0,0 0 0,0 1 0,-1-1 0,1 0 0,0 0 0,-1 1 0,-2 3 0,-1 0 0,1 1 0,0-1 0,0 1 0,-3 7 0,-15 40 0,2 1 0,-16 75 0,-10 30 0,45-156 0,0-1 0,-1 1 0,1-1 0,-1 1 0,1-1 0,-1 0 0,0 1 0,1-1 0,-1 0 0,0 1 0,0-1 0,0 0 0,0 0 0,0 0 0,0 0 0,-1 2 0,1-4 0,1 1 0,-1-1 0,1 1 0,-1-1 0,1 1 0,-1-1 0,1 1 0,-1-1 0,1 1 0,0-1 0,-1 0 0,1 1 0,0-1 0,0 1 0,-1-1 0,1 0 0,0 1 0,0-1 0,0 0 0,0 1 0,0-1 0,0 0 0,0 0 0,-1-56 0,22-90 0,-12 97 0,4-74 0,-12 123 0,-1 0 0,0 1 0,0-1 0,0 0 0,0 1 0,0-1 0,1 0 0,-1 1 0,0-1 0,-1 0 0,1 1 0,0-1 0,0 0 0,0 1 0,0-1 0,0 0 0,-1 1 0,1-1 0,0 1 0,-1-1 0,1 0 0,0 1 0,-1-1 0,1 1 0,-1-1 0,0 0 0,-9 13 0,-10 31 0,-38 120 0,58-162 0,-1 1 0,1 0 0,-1-1 0,0 1 0,1-1 0,-1 1 0,0-1 0,0 0 0,0 1 0,0-1 0,0 0 0,0 0 0,-1 1 0,1-1 0,-3 1 0,4-2 0,-1 0 0,1 0 0,-1 0 0,1 0 0,-1 0 0,1 0 0,-1 0 0,0 0 0,1-1 0,-1 1 0,1 0 0,-1 0 0,1 0 0,-1-1 0,1 1 0,-1 0 0,1-1 0,0 1 0,-1 0 0,1-1 0,-1 1 0,1-1 0,0 1 0,-1-1 0,1 1 0,0-1 0,0 1 0,-1-1 0,1 0 0,-4-9 0,0 1 0,1-1 0,-3-17 0,3 16 0,-43-182 0,46 190 0,-1 1 0,0-1 0,1 0 0,-1 1 0,-1-1 0,1 1 0,0-1 0,0 1 0,-1-1 0,0 1 0,-2-3 0,4 5 0,-1-1 0,1 1 0,0 0 0,-1 0 0,1 0 0,0 0 0,-1-1 0,1 1 0,0 0 0,-1 0 0,1 0 0,-1 0 0,1 0 0,0 0 0,-1 0 0,1 0 0,-1 0 0,1 0 0,0 0 0,-1 0 0,1 0 0,-1 1 0,1-1 0,0 0 0,-1 0 0,1 0 0,0 0 0,-1 1 0,-12 17 0,-8 31 0,2 1 0,-24 105 0,8-25 0,35-130 0,0 0 0,0 0 0,0 0 0,0 0 0,0 0 0,0 0 0,0 0 0,0 0 0,0 0 0,0 0 0,0 0 0,0 0 0,0-1 0,0 1 0,-1 0 0,1 0 0,0 0 0,0 0 0,0 0 0,0 0 0,0 0 0,0 0 0,0 0 0,0 0 0,0 0 0,0 0 0,0 0 0,0 0 0,-1 0 0,1 0 0,0 0 0,0 0 0,0 0 0,0 0 0,0 0 0,0 0 0,0 0 0,0 0 0,0 0 0,0 0 0,0 0 0,0 0 0,-1 0 0,1 0 0,0 0 0,0 1 0,-2-18 0,0-22 0,2 38 0,1-13 0,0 0 0,-2 0 0,1 0 0,-2 0 0,0 0 0,-1 0 0,0 0 0,-1 1 0,-10-25 0,5 22 0,1-1 0,1 0 0,1-1 0,0 1 0,-5-26 0,11 41 0,-1-10 0,-2-1 0,1 0 0,-2 1 0,0-1 0,0 1 0,-12-21 0,16 32 0,0 1 0,0-1 0,-1 0 0,1 1 0,0 0 0,-1-1 0,1 1 0,-1-1 0,1 1 0,0-1 0,-1 1 0,1 0 0,-1-1 0,1 1 0,-1 0 0,1 0 0,-1-1 0,0 1 0,1 0 0,-1 0 0,1 0 0,-1 0 0,1-1 0,-1 1 0,0 0 0,1 0 0,-1 0 0,1 0 0,-1 1 0,0-1 0,0 0 0,0 1 0,0-1 0,0 1 0,0 0 0,0 0 0,-1 0 0,1 0 0,1 0 0,-1 0 0,0 1 0,0-1 0,0 0 0,0 2 0,-17 46 0,17-45 0,-47 183 0,43-157 0,2 0 0,2 0 0,3 52 0,0-11 0,0-11 0,-1-30 0,0 0 0,-7 51 0,3-70 0,0 1 0,-1-1 0,-6 15 0,6-18 0,1 0 0,-1 1 0,2-1 0,-1 1 0,1 0 0,1 0 0,-2 11 0,1 12 0,-2-1 0,-2 1 0,-12 42 0,15-62 0,-4 13 0,-15 37 0,22-62 0,0 0 0,0 0 0,0 0 0,-1-1 0,1 1 0,0 0 0,0 0 0,0 0 0,0 0 0,0 0 0,0 0 0,0 0 0,0 0 0,-1 0 0,1 0 0,0 0 0,0 0 0,0-1 0,0 1 0,0 0 0,0 0 0,0 0 0,-1 0 0,1 0 0,0 0 0,0 0 0,0 0 0,0 0 0,0 0 0,0 0 0,0 0 0,-1 1 0,1-1 0,0 0 0,0 0 0,0 0 0,0 0 0,0 0 0,0 0 0,0 0 0,-1 0 0,1 0 0,0 0 0,0 0 0,0 0 0,0 1 0,0-1 0,0 0 0,0 0 0,0 0 0,0 0 0,0 0 0,0 0 0,0 0 0,0 0 0,0 1 0,0-1 0,0 0 0,0 0 0,0 0 0,0 0 0,0 0 0,0 0 0,0 1 0,-3-18 0,4-21 0,1 28 0,0 0 0,0 0 0,0 0 0,-1 0 0,0 0 0,-1 0 0,0 0 0,-1 0 0,-3-20 0,4 29 0,0 1 0,-1-1 0,1 0 0,0 1 0,0-1 0,-1 1 0,1-1 0,0 0 0,-1 1 0,1-1 0,-1 1 0,1-1 0,-1 1 0,1-1 0,-1 1 0,1-1 0,-1 1 0,1-1 0,-1 1 0,0 0 0,0-1 0,-9 8 0,0 22 0,3 11 0,2-7 0,0-1 0,1 46 0,5-141 0,-2-51 0,1 114 0,0 0 0,0 0 0,-1 0 0,1 1 0,0-1 0,0 0 0,0 0 0,0 0 0,0 0 0,0 0 0,0 0 0,0 0 0,0 0 0,-1 0 0,1 0 0,0 0 0,0 0 0,0 0 0,0 0 0,0 0 0,0 0 0,0 0 0,-1 0 0,1 0 0,0 0 0,0 0 0,0 0 0,0 0 0,0 0 0,0 0 0,0 0 0,0 0 0,-1 0 0,1 0 0,0 0 0,0 0 0,0 0 0,0 0 0,0 0 0,0-1 0,0 1 0,0 0 0,0 0 0,0 0 0,-1 0 0,1 0 0,0 0 0,0 0 0,0 0 0,0 0 0,0-1 0,0 1 0,0 0 0,0 0 0,0 0 0,0 0 0,0 0 0,0 0 0,0 0 0,0-1 0,0 1 0,-8 16 0,-6 20 0,12-28 0,1 0 0,-1 0 0,1 0 0,1-1 0,-1 1 0,1 0 0,1 0 0,2 15 0,-3-24 0,0 1 0,0 0 0,0 0 0,0 0 0,0 0 0,0 0 0,0 0 0,0 0 0,0 0 0,0 0 0,0-1 0,0 1 0,0 0 0,0 0 0,0 0 0,0 0 0,0 0 0,1 0 0,-1 0 0,0 0 0,0 0 0,0 0 0,0 0 0,0 0 0,0 0 0,0 0 0,0 0 0,0 0 0,0 0 0,1-1 0,-1 1 0,0 0 0,0 0 0,0 0 0,0 0 0,0 0 0,0 0 0,0 0 0,0 1 0,0-1 0,1 0 0,-1 0 0,0 0 0,0 0 0,0 0 0,0 0 0,0 0 0,0 0 0,0 0 0,0 0 0,0 0 0,0 0 0,0 0 0,1 0 0,-1 0 0,0 0 0,0 0 0,0 0 0,0 1 0,0-1 0,0 0 0,0 0 0,0 0 0,5-15 0,4-18 0,38-238 0,-42 252 0,14-35 0,-13 39 0,0 0 0,-1 0 0,-1 0 0,2-18 0,-4 22 0,1 1 0,-1 0 0,2 0 0,-1 0 0,9-16 0,-7 19 0,-1-1 0,-1 0 0,0-1 0,0 1 0,-1 0 0,1-1 0,-2 0 0,2-17 0,-4-13 0,2 0 0,2 1 0,2-1 0,12-50 0,-8 64 0,2 1 0,0 1 0,2-1 0,0 2 0,32-41 0,-26 38 0,-15 20 0,0 0 0,1 0 0,0 0 0,0 1 0,0 0 0,1 0 0,-1 0 0,1 1 0,0 0 0,0 0 0,10-4 0,9 0 0,43-9 0,-21 6 0,-44 9 0,41-10 0,1 1 0,67-5 0,-99 14 0,1 1 0,-1 0 0,0 1 0,1 0 0,-1 1 0,0 1 0,0 0 0,0 0 0,0 2 0,-1 0 0,0 0 0,0 1 0,14 9 0,-22-12 0,0 1 0,0 0 0,-1 0 0,1 0 0,-1 0 0,0 1 0,0-1 0,0 1 0,-1 0 0,0-1 0,1 1 0,-2 1 0,1-1 0,-1 0 0,2 6 0,0 14 0,0-1 0,0 25 0,-2-26 0,3 51 0,19 109 0,-17-158 0,0 1 0,2-1 0,0-1 0,2 1 0,1-2 0,0 1 0,28 39 0,93 89 0,-89-106 0,-32-35 0,0-1 0,0-1 0,1 0 0,0 0 0,1-1 0,-1-1 0,2 0 0,-1 0 0,1-2 0,18 6 0,15 1 0,87 10 0,-24-5 0,-109-17 0,7 2 0,-1-1 0,1 1 0,0 0 0,13 6 0,-18-5 0,1-1 0,-1 1 0,0-1 0,0 1 0,0 0 0,0 0 0,0 1 0,-1-1 0,1 0 0,3 8 0,95 148 0,-93-145 0,1-1 0,0-1 0,1 1 0,0-1 0,1-1 0,0 0 0,1-1 0,0 0 0,22 13 0,-23-15-151,-1-1-1,-1 1 0,0 1 0,0-1 1,0 2-1,-1-1 0,-1 1 1,12 18-1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8T13:59:53.935"/>
    </inkml:context>
    <inkml:brush xml:id="br0">
      <inkml:brushProperty name="width" value="0.35" units="cm"/>
      <inkml:brushProperty name="height" value="0.35" units="cm"/>
      <inkml:brushProperty name="color" value="#FFFFFF"/>
    </inkml:brush>
  </inkml:definitions>
  <inkml:trace contextRef="#ctx0" brushRef="#br0">1645 1129 24575,'-10'0'0,"1"2"0,0-1 0,0 1 0,0 0 0,0 1 0,0 0 0,0 1 0,1-1 0,-1 2 0,1-1 0,0 1 0,-11 9 0,-3 4 0,1 1 0,-34 39 0,45-47 0,1 0 0,0 1 0,1 0 0,0 1 0,1 0 0,0 0 0,1 0 0,0 1 0,-6 26 0,12-38 0,0 0 0,0-1 0,0 1 0,0 0 0,0-1 0,0 1 0,0 0 0,1-1 0,-1 1 0,0 0 0,1-1 0,0 1 0,-1-1 0,1 1 0,0-1 0,0 1 0,0-1 0,0 0 0,0 1 0,0-1 0,0 0 0,0 0 0,1 0 0,-1 1 0,0-2 0,1 1 0,-1 0 0,1 0 0,-1 0 0,1-1 0,-1 1 0,1 0 0,0-1 0,-1 0 0,1 1 0,3-1 0,6 2 0,1-1 0,0 0 0,0-1 0,12-1 0,-14 0 0,5 1 0,1-1 0,-1-1 0,0 0 0,0-1 0,0 0 0,24-10 0,-34 10 0,1 0 0,0 0 0,-1 0 0,0-1 0,0 0 0,0 0 0,0 0 0,-1-1 0,1 1 0,-1-1 0,0 0 0,0-1 0,-1 1 0,0 0 0,0-1 0,0 0 0,-1 0 0,4-11 0,-1-6 0,0-1 0,-2 1 0,0-1 0,-2 0 0,0 0 0,-2 0 0,-1 0 0,-8-40 0,10 58 0,-1 1 0,0 0 0,-1 0 0,1 0 0,-1 0 0,0 1 0,-1-1 0,1 0 0,-1 1 0,1 0 0,-2-1 0,1 1 0,0 0 0,-1 0 0,1 1 0,-1-1 0,0 1 0,0 0 0,-1 0 0,1 0 0,-1 1 0,1-1 0,-1 1 0,0 0 0,0 0 0,0 1 0,0 0 0,0 0 0,0 0 0,-10 0 0,-6-1 0,1 1 0,-1 2 0,0 0 0,1 1 0,-1 1 0,1 1 0,-32 10 0,44-11 0,0 0 0,1 1 0,-1 0 0,1 0 0,0 0 0,0 1 0,0 0 0,1 1 0,0-1 0,0 1 0,0 0 0,1 1 0,0-1 0,0 1 0,0 0 0,1 0 0,0 1 0,1-1 0,-1 1 0,1 0 0,-2 13 0,3-13 0,0 1 0,1 0 0,0-1 0,1 1 0,0-1 0,0 1 0,1 0 0,0-1 0,0 1 0,1-1 0,1 1 0,-1-1 0,6 11 0,-3-8 0,1-1 0,1 1 0,0-1 0,0-1 0,1 1 0,0-1 0,1-1 0,15 13 0,0-4 0,0-1 0,1-2 0,0 0 0,1-2 0,1-1 0,0-1 0,35 9 0,-29-10 0,0-2 0,0-1 0,0-1 0,1-2 0,0-1 0,43-4 0,-73 1 0,0 1 0,-1-1 0,1 0 0,0 0 0,-1-1 0,1 1 0,-1-1 0,0 0 0,1 0 0,-1 0 0,0 0 0,0 0 0,0-1 0,-1 1 0,1-1 0,-1 0 0,1 0 0,-1 0 0,0 0 0,0 0 0,0-1 0,0 1 0,-1 0 0,1-1 0,0-4 0,3-8 0,-2 0 0,0-1 0,-1 1 0,0-25 0,-2 30 0,1-7 0,1-28 0,-1 0 0,-8-70 0,5 104 0,0 0 0,0 0 0,-1 1 0,-1-1 0,0 1 0,0 0 0,-1-1 0,-1 2 0,0-1 0,0 1 0,-1 0 0,0 0 0,-1 1 0,-17-17 0,17 21 0,0 0 0,0 0 0,-1 0 0,0 1 0,0 0 0,0 1 0,-1 0 0,1 0 0,-1 1 0,1 0 0,-1 1 0,0 0 0,1 1 0,-1 0 0,-18 2 0,10 0 0,1 1 0,-1 1 0,1 0 0,0 1 0,0 1 0,1 1 0,-29 15 0,30-13 0,1 1 0,-1 1 0,1 0 0,1 0 0,0 2 0,1-1 0,0 2 0,1 0 0,-15 24 0,22-30 0,0-1 0,0 0 0,1 1 0,0 0 0,0 0 0,1 0 0,0 0 0,1 0 0,-1 0 0,2 0 0,-1 1 0,1-1 0,0 0 0,1 1 0,0-1 0,0 0 0,1 0 0,0 0 0,0 0 0,1 0 0,0 0 0,6 10 0,-3-8 0,1 0 0,0 0 0,0 0 0,1-1 0,0 0 0,1-1 0,0 0 0,0 0 0,1-1 0,0 0 0,0-1 0,1 0 0,0-1 0,0 0 0,0 0 0,15 3 0,5-1 0,0-1 0,1-1 0,0-2 0,61-1 0,-79-2 0,0-1 0,0 0 0,0 0 0,0-2 0,-1 0 0,19-6 0,-27 7 0,1-1 0,-2 1 0,1-1 0,0 0 0,0 0 0,-1-1 0,0 1 0,0-1 0,0 0 0,0 0 0,0 0 0,-1-1 0,0 1 0,0-1 0,0 0 0,-1 0 0,1 0 0,2-10 0,2-9 0,-2 0 0,0-1 0,-2 1 0,1-45 0,-5 24 0,-11-77 0,9 98 0,-2 1 0,-1 0 0,0 1 0,-2-1 0,0 1 0,-18-31 0,20 43 0,-1-1 0,0 2 0,0-1 0,-1 1 0,0 0 0,0 1 0,-1-1 0,0 2 0,-1-1 0,1 2 0,-2-1 0,1 1 0,-1 1 0,-18-8 0,-1 5 0,-1 0 0,0 3 0,-1 0 0,1 2 0,-1 1 0,0 2 0,0 1 0,0 1 0,1 2 0,-62 15 0,81-15 0,-1 0 0,1 0 0,-1 2 0,2-1 0,-1 1 0,0 1 0,1 0 0,1 1 0,-18 14 0,21-14 0,1 0 0,-1 0 0,2 1 0,-1-1 0,1 1 0,0 1 0,1-1 0,0 1 0,0-1 0,1 1 0,0 0 0,-2 20 0,1-5 0,1 0 0,2 0 0,0 0 0,2 0 0,4 28 0,-3-39 0,1-1 0,1 0 0,0 0 0,1 0 0,0 0 0,1-1 0,0 0 0,1 0 0,0 0 0,1-1 0,9 10 0,-1-4 0,1-2 0,1 0 0,0 0 0,0-2 0,2 0 0,-1-2 0,1 0 0,1-1 0,0-1 0,1-1 0,30 8 0,-23-9 0,1-1 0,-1-2 0,1 0 0,0-2 0,0-2 0,0 0 0,0-2 0,36-7 0,-60 8 0,-1 0 0,1-1 0,-1 1 0,0-1 0,1 0 0,-1-1 0,0 1 0,0-1 0,0 0 0,-1 0 0,1-1 0,-1 1 0,0-1 0,0 0 0,0 0 0,0 0 0,-1-1 0,1 1 0,-1-1 0,0 0 0,-1 0 0,1 0 0,-1 0 0,0-1 0,0 1 0,-1 0 0,0-1 0,0 0 0,1-7 0,3-34 0,-2-1 0,-2 0 0,-2 1 0,-2-1 0,-13-65 0,12 94 0,-1 1 0,0-1 0,-1 1 0,-1 0 0,-1 1 0,0-1 0,-1 2 0,-1-1 0,-1 1 0,-20-23 0,20 27 0,-1 0 0,0 1 0,-1 1 0,-1 0 0,1 1 0,-1 0 0,-1 1 0,0 0 0,0 1 0,0 1 0,-1 1 0,-25-6 0,-10 3 0,0 2 0,-1 2 0,0 3 0,-53 5 0,87-3 0,1 1 0,0 0 0,0 2 0,0 0 0,1 0 0,-1 2 0,1 0 0,-24 13 0,29-12 0,0 0 0,1 1 0,0-1 0,0 2 0,1 0 0,0 0 0,1 1 0,0-1 0,0 2 0,1-1 0,1 1 0,-8 16 0,1 5 0,1 1 0,2 0 0,1 0 0,2 1 0,1 1 0,2-1 0,1 1 0,1 0 0,6 57 0,-2-76 0,0 0 0,1-1 0,1 1 0,0-1 0,1 0 0,1 0 0,0-1 0,1 1 0,1-2 0,0 1 0,1-1 0,0 0 0,1-1 0,1 0 0,12 12 0,-7-11 0,-1-1 0,2-1 0,-1 0 0,1-1 0,1-1 0,0-1 0,0 0 0,1-1 0,-1-1 0,2-1 0,35 5 0,-9-6 0,0-2 0,0-2 0,1-2 0,-1-2 0,0-2 0,-1-1 0,1-3 0,-2-2 0,46-18 0,-61 17 0,0-2 0,0 0 0,-2-2 0,0-1 0,-1-1 0,0-1 0,-2-1 0,-1-2 0,0 0 0,23-33 0,-18 18 0,-1-1 0,-3-1 0,-1-1 0,-2-1 0,-2-1 0,20-62 0,-35 90 0,-1-1 0,0 1 0,0-1 0,-2 0 0,0 1 0,-1-1 0,0 0 0,-2 0 0,0 1 0,0-1 0,-1 0 0,-1 1 0,-1 0 0,0 0 0,-1 1 0,-1-1 0,0 1 0,-1 0 0,-10-13 0,13 21 0,-1 0 0,-1 1 0,1 0 0,-1 0 0,0 0 0,0 1 0,0 0 0,-1 0 0,1 1 0,-1 0 0,0 0 0,0 1 0,0 0 0,0 1 0,0-1 0,-10 1 0,0 0 0,0 0 0,0 1 0,0 1 0,0 1 0,0 1 0,-26 7 0,26-4 0,1 1 0,1 1 0,0 0 0,0 2 0,0-1 0,1 2 0,1 0 0,0 1 0,0 0 0,1 1 0,-19 25 0,16-16 0,0 0 0,1 1 0,2 1 0,0 0 0,1 1 0,2 0 0,-10 35 0,9-9 0,3 1 0,1 0 0,3 0 0,2 0 0,6 57 0,-4-93 0,2-1 0,0 0 0,1 0 0,1 0 0,0 0 0,1-1 0,0 1 0,2-1 0,7 15 0,-9-22 0,1 1 0,-1-1 0,1 1 0,0-2 0,1 1 0,0-1 0,0 0 0,0 0 0,0-1 0,1 0 0,0 0 0,0-1 0,1 0 0,-1 0 0,1-1 0,13 4 0,1-3 0,0 0 0,0-1 0,0-2 0,1 0 0,-1-2 0,0 0 0,0-2 0,0 0 0,0-1 0,0-2 0,-1 0 0,30-13 0,-23 6 0,-1-1 0,0-2 0,-1 0 0,-1-2 0,0-1 0,-2-1 0,0-1 0,32-37 0,-30 26 0,-1-1 0,-2-2 0,-1 0 0,-2-1 0,-2-1 0,-1-1 0,-2-1 0,-2 0 0,-1-1 0,-2 0 0,-2-1 0,-1 1 0,1-54 0,-8 69 0,0-1 0,-2 1 0,-1 0 0,0 0 0,-2 1 0,-1-1 0,-1 1 0,-1 0 0,-1 1 0,-14-26 0,8 21 0,-1 1 0,-2 1 0,-1 0 0,0 1 0,-2 2 0,-1 0 0,-44-36 0,42 40 0,-2 2 0,0 0 0,0 2 0,-2 1 0,0 1 0,0 1 0,-1 1 0,-32-6 0,38 12 0,-1 1 0,0 0 0,-1 2 0,1 1 0,0 1 0,-1 1 0,1 2 0,0 0 0,0 1 0,-38 12 0,31-5 0,1 2 0,1 0 0,0 2 0,0 1 0,2 2 0,0 0 0,1 2 0,1 1 0,-30 32 0,37-34 0,2 1 0,0 0 0,1 1 0,1 1 0,1 0 0,2 1 0,0 0 0,1 1 0,1 0 0,1 0 0,1 1 0,-5 39 0,9-36 0,1 1 0,1 0 0,2 1 0,0-1 0,2-1 0,9 37 0,-8-50 0,0 1 0,1-1 0,1 0 0,1-1 0,0 1 0,1-1 0,0-1 0,1 1 0,1-2 0,0 1 0,1-1 0,21 18 0,-15-17 0,0-1 0,1-1 0,1-1 0,-1-1 0,2 0 0,-1-2 0,1 0 0,0-1 0,1-1 0,0-1 0,31 3 0,14-3 0,1-3 0,83-9 0,-111 5 0,0-2 0,0-1 0,60-18 0,-88 21 0,-1 0 0,0-1 0,1-1 0,-2 0 0,1 0 0,0-1 0,-1 0 0,0 0 0,-1-1 0,0-1 0,0 1 0,0-1 0,-1-1 0,0 1 0,0-1 0,-1 0 0,8-17 0,-6 6 0,-2-1 0,0 0 0,-1 0 0,-1 0 0,1-39 0,-3 21 0,-3 1 0,-7-54 0,6 76 0,-1 0 0,0 1 0,-2 0 0,1 0 0,-2 0 0,0 1 0,-1-1 0,0 1 0,-1 1 0,0 0 0,-1 0 0,-1 0 0,0 1 0,-1 1 0,0 0 0,-1 0 0,0 1 0,0 0 0,-1 1 0,0 1 0,-1 0 0,0 1 0,0 0 0,-1 1 0,0 1 0,0 0 0,-25-4 0,2 4 0,0 1 0,0 1 0,-1 3 0,1 1 0,-71 11 0,87-8 0,0 1 0,0 1 0,1 0 0,0 2 0,0 1 0,1 0 0,0 2 0,0 0 0,1 1 0,1 1 0,-25 22 0,33-24 0,-1 2 0,2-1 0,0 1 0,0 0 0,1 1 0,1 0 0,0 0 0,1 1 0,1 0 0,0 0 0,1 0 0,1 0 0,0 1 0,-1 20 0,3-24 0,1 0 0,0 0 0,0 0 0,1-1 0,1 1 0,0 0 0,0-1 0,2 1 0,-1-1 0,1 0 0,1 0 0,0 0 0,0-1 0,1 0 0,0 0 0,1 0 0,0-1 0,1 0 0,15 14 0,-4-9 0,0-1 0,1-1 0,0 0 0,1-2 0,1 0 0,0-2 0,0 0 0,36 7 0,-12-6 0,1-2 0,-1-3 0,64 0 0,-93-4 0,0-1 0,-1-1 0,1 0 0,30-9 0,-40 9 0,0-1 0,0 0 0,0 0 0,-1-1 0,1 1 0,-1-2 0,1 1 0,-1-1 0,-1 1 0,1-2 0,-1 1 0,0-1 0,5-6 0,-1-3 0,0-1 0,-1 0 0,-1-1 0,0 1 0,-1-1 0,-1-1 0,-1 1 0,4-35 0,1-149 0,-9 171 0,0 8 0,0-19 0,-6-55 0,5 86 0,0-1 0,-2 1 0,1-1 0,-1 1 0,-1 0 0,0 0 0,0 0 0,-1 1 0,0-1 0,-9-12 0,10 19 0,0-1 0,0 1 0,0-1 0,0 1 0,0 0 0,-1 1 0,1-1 0,-1 1 0,0 0 0,0 0 0,0 0 0,0 1 0,0 0 0,0 0 0,0 0 0,0 0 0,0 1 0,0 0 0,-1 0 0,1 0 0,0 1 0,-6 1 0,-4 1 0,-1 0 0,1 2 0,0 0 0,1 0 0,0 1 0,-16 9 0,7-1 0,1 0 0,0 2 0,1 0 0,-34 35 0,46-41 0,0 0 0,0 0 0,1 1 0,0 0 0,1 0 0,1 1 0,0 0 0,0 0 0,1 1 0,0-1 0,-4 22 0,8-28 0,1 0 0,-1-1 0,1 1 0,0-1 0,0 1 0,1 0 0,0-1 0,0 1 0,0-1 0,0 1 0,1-1 0,0 0 0,0 1 0,1-1 0,3 7 0,-1-6 0,0 0 0,0-1 0,0 0 0,0 1 0,1-2 0,0 1 0,0-1 0,0 0 0,1 0 0,9 4 0,10 2 0,1-1 0,0-2 0,0 0 0,1-2 0,30 2 0,72 5 0,0-5 0,214-17 0,-285 4 0,87-21 0,-116 19 0,-1-1 0,-1-1 0,1-1 0,44-26 0,-67 34 0,0-1 0,1-1 0,-2 1 0,1-1 0,0 0 0,-1-1 0,0 1 0,-1-1 0,1 0 0,-1 0 0,6-11 0,-9 14 0,0 0 0,0 1 0,0-1 0,0 0 0,-1 0 0,1 0 0,-1 0 0,0 0 0,0-1 0,0 1 0,0 0 0,0 0 0,-1 0 0,1 0 0,-1 0 0,0 1 0,0-1 0,0 0 0,0 0 0,-1 0 0,1 1 0,-1-1 0,1 0 0,-1 1 0,0 0 0,0-1 0,0 1 0,-1 0 0,1 0 0,-5-3 0,0 0 0,0 1 0,-1-1 0,0 1 0,0 1 0,0 0 0,-1 0 0,-12-3 0,15 5 0,-1 0 0,0-1 0,1 0 0,0-1 0,-1 1 0,1-1 0,0 0 0,0-1 0,1 1 0,-1-1 0,1-1 0,-1 1 0,1-1 0,-4-5 0,-28-46 0,29 42 0,-1 0 0,0 0 0,-1 1 0,-1 1 0,0-1 0,0 2 0,-20-16 0,22 20 0,-1 0 0,0 1 0,0 0 0,-1 1 0,1 1 0,-1-1 0,0 2 0,-1-1 0,-17-2 0,-13-5 0,37 9 0,-1 0 0,0 0 0,0 0 0,0 1 0,0 0 0,0 0 0,0 1 0,-8 0 0,13 0 0,0 0 0,1 0 0,-1 0 0,0 0 0,1 0 0,-1 1 0,0-1 0,1 0 0,-1 0 0,1 1 0,-1-1 0,0 1 0,1-1 0,-1 0 0,1 1 0,-1-1 0,1 1 0,-1-1 0,1 1 0,0-1 0,-1 1 0,1-1 0,0 1 0,-1 0 0,1-1 0,0 1 0,-1 0 0,4 21 0,20 23 0,-21-41 0,83 128 0,-44-69 0,-1 1 0,31 73 0,-55-98 0,-2 1 0,-1 1 0,-3 0 0,-1 1 0,-2 0 0,-2 0 0,-2 1 0,-1-1 0,-3 1 0,-5 42 0,-4-36 0,-2 0 0,-1-2 0,-3 1 0,-35 70 0,42-91 0,1 0 0,0 0 0,2 0 0,2 1 0,-3 39 0,4-40 0,0 23 0,4 95 0,-1-143 0,0 1 0,0-1 0,0 1 0,1-1 0,-1 0 0,1 0 0,-1 1 0,1-1 0,0 0 0,0 0 0,0 0 0,0 0 0,1 0 0,-1 0 0,0 0 0,1 0 0,-1 0 0,1-1 0,0 1 0,0 0 0,2 1 0,-1-2 0,0 0 0,0 0 0,0 0 0,0 0 0,1 0 0,-1-1 0,0 1 0,0-1 0,1 0 0,-1 0 0,0 0 0,1 0 0,-1-1 0,5-1 0,3 0 0,-1 0 0,0-1 0,0 0 0,0-1 0,-1 0 0,1-1 0,-1 0 0,0 0 0,0-1 0,-1 0 0,0-1 0,0 0 0,0 0 0,-1 0 0,0-1 0,0 0 0,-1-1 0,0 0 0,-1 1 0,1-2 0,-2 1 0,0-1 0,0 1 0,0-1 0,-1 0 0,-1-1 0,2-10 0,4-55 0,-4-136 0,-4 207 0,-1-1 0,1 1 0,-1 0 0,0 0 0,0 0 0,0 0 0,-1 0 0,-3-6 0,5 10 0,-1 0 0,0-1 0,0 1 0,0 0 0,0 0 0,0 0 0,-1 0 0,1 0 0,0 0 0,0 0 0,-1 0 0,1 0 0,-1 0 0,1 1 0,-1-1 0,1 1 0,-1-1 0,1 1 0,-1-1 0,1 1 0,-1 0 0,1 0 0,-1 0 0,0 0 0,1 0 0,-1 0 0,1 0 0,-1 1 0,1-1 0,-1 0 0,-2 2 0,-6 1 0,0 1 0,-1 0 0,2 1 0,-1 0 0,1 1 0,-15 11 0,-51 48 0,56-46 0,-263 284 0,136-138 0,108-119 0,24-29 0,0-1 0,-19 18 0,28-30 0,0 1 0,-1-1 0,0 0 0,0-1 0,0 1 0,-1-1 0,1 0 0,-1-1 0,0 1 0,-11 1 0,-13 0 0,1-1 0,-1-1 0,0-2 0,0-1 0,0-1 0,0-2 0,1-1 0,-1-1 0,2-2 0,-1-1 0,-52-23 0,22 3 0,-66-21 0,102 43 0,-1 0 0,0 1 0,0 2 0,-1 0 0,-45 1 0,341 4 0,64-2 0,-331 1 0,1 0 0,-1 0 0,0 0 0,1-1 0,-1 1 0,0-1 0,1 0 0,-1 0 0,0 0 0,0 0 0,0-1 0,0 1 0,0-1 0,3-2 0,-4 2 0,0 0 0,-1-1 0,1 1 0,-1 0 0,0-1 0,0 1 0,0-1 0,0 1 0,0-1 0,0 1 0,-1-1 0,1 0 0,-1 1 0,0-1 0,0 0 0,0 1 0,0-6 0,0 5 0,0 0 0,0-1 0,-1 1 0,1 0 0,-1 0 0,1 0 0,-1 0 0,0 0 0,0 0 0,0 0 0,-1 0 0,1 0 0,-1 0 0,0 0 0,1 1 0,-1-1 0,0 1 0,-1-1 0,1 1 0,-3-2 0,1 1 0,-1 1 0,0 0 0,0 0 0,1 0 0,-1 1 0,0-1 0,0 1 0,-1 1 0,1-1 0,0 1 0,0-1 0,-6 2 0,-20 0 0,0 2 0,1 1 0,-1 2 0,1 1 0,-37 13 0,-147 68 0,46-16 0,158-69 0,-24 10 0,-49 12 0,72-23 0,1 0 0,-1-1 0,1 0 0,-1 0 0,0-1 0,1-1 0,-1 0 0,1 0 0,-15-5 0,-32-10 0,-1 2 0,-1 2 0,0 3 0,-114-3 0,112 10 0,0-3 0,-67-14 0,123 18 0,-13-1 0,0-2 0,1 0 0,-1-1 0,-19-8 0,32 11 0,0-1 0,0 0 0,1 0 0,-1 0 0,0 0 0,1-1 0,0 1 0,0-1 0,0 0 0,0-1 0,1 1 0,0-1 0,0 1 0,0-1 0,0 0 0,1 0 0,-3-9 0,-8-24 0,0-6 0,-31-65 0,39 96 0,-18-35 0,23 48 0,0-1 0,0 0 0,-1 1 0,1-1 0,0 1 0,-1-1 0,1 0 0,0 1 0,-1-1 0,1 1 0,-1-1 0,1 1 0,-1-1 0,1 1 0,-1 0 0,1-1 0,-1 1 0,0-1 0,1 1 0,-1 0 0,1 0 0,-1-1 0,0 1 0,1 0 0,-1 0 0,0 0 0,1 0 0,-1 0 0,0 0 0,0 0 0,1 0 0,-1 0 0,0 0 0,1 0 0,-1 0 0,0 0 0,1 1 0,-1-1 0,0 0 0,1 0 0,-1 1 0,1-1 0,-1 0 0,1 1 0,-1-1 0,0 1 0,1-1 0,0 1 0,-1-1 0,1 1 0,-1-1 0,1 1 0,-1-1 0,1 1 0,0 0 0,-1 0 0,-1 5 0,-1 0 0,1 0 0,1 0 0,-1 1 0,1-1 0,0 0 0,0 0 0,1 1 0,0-1 0,0 1 0,1-1 0,1 8 0,-1-4 0,-1-1 0,0 1 0,-1 16 0,-11-61 0,7-23 0,4-106 0,3 70 0,-1 76 0,2-1 0,0 1 0,1 0 0,10-31 0,-2 11 0,15-40 0,-19 59 0,-1 0 0,-1-1 0,-1 0 0,0 0 0,1-21 0,1-42 0,3-107 0,-10 69 0,-16 183 0,-23 98 0,30-124 0,-2 0 0,-18 40 0,6-19 0,10-33 0,5-22 0,3-16 0,5 6 0,0 1 0,0-1 0,0 1 0,1-1 0,0 1 0,0-1 0,1 1 0,4-13 0,30-55 0,-6 16 0,-26 45 0,-1 0 0,0 0 0,-1-1 0,-1 1 0,0 0 0,-1-1 0,0 1 0,-3-17 0,0-22 0,2 9 0,0 22 0,1 0 0,0 0 0,2 0 0,0 0 0,1 0 0,12-39 0,-12 52 0,1 0 0,-1 1 0,2-1 0,-1 1 0,1 0 0,0 1 0,1-1 0,0 1 0,0 0 0,0 0 0,1 1 0,0 0 0,0 0 0,1 0 0,0 1 0,0 0 0,0 1 0,0 0 0,1 0 0,-1 1 0,1 0 0,0 0 0,0 1 0,16-2 0,27-1 0,-1 2 0,66 6 0,-23-1 0,204-2 0,-295 0 0,0 0 0,-1 1 0,1-1 0,-1 1 0,1 0 0,0 0 0,-1 0 0,0 0 0,1 0 0,-1 1 0,0-1 0,0 1 0,1-1 0,-1 1 0,0 0 0,-1 0 0,1 0 0,0 0 0,0 0 0,-1 0 0,0 0 0,1 1 0,-1-1 0,0 0 0,0 1 0,0-1 0,0 1 0,0 0 0,0 4 0,2 9 0,0 1 0,-1-1 0,0 26 0,-2-37 0,-1 16 0,0 1 0,-1-1 0,-1 0 0,-1 0 0,-2 0 0,1 0 0,-2-1 0,-18 36 0,7-10 0,2 1 0,2 0 0,1 1 0,-8 74 0,2 199 0,20-286 0,0-17 0,-1 0 0,-1 0 0,0-1 0,-1 1 0,-6 19 0,8-37 0,1 0 0,-1 1 0,0-1 0,0 0 0,-1 0 0,1 0 0,0 1 0,0-1 0,0 0 0,0 0 0,0 0 0,0 1 0,0-1 0,0 0 0,0 0 0,0 0 0,-1 1 0,1-1 0,0 0 0,0 0 0,0 0 0,0 1 0,0-1 0,-1 0 0,1 0 0,0 0 0,0 0 0,0 0 0,-1 0 0,1 0 0,0 0 0,0 1 0,-1-1 0,1 0 0,0 0 0,0 0 0,0 0 0,-1 0 0,1 0 0,0 0 0,0 0 0,-1 0 0,1 0 0,0 0 0,0 0 0,0-1 0,-1 1 0,1 0 0,0 0 0,0 0 0,0 0 0,-1 0 0,1 0 0,0 0 0,0-1 0,0 1 0,0 0 0,-1 0 0,1 0 0,0 0 0,0-1 0,0 1 0,0 0 0,0-1 0,-12-17 0,-4-21 0,-23-75 0,17 41 0,-91-332 0,95 313 0,4-1 0,-4-142 0,15 172 0,3 62 0,0 1 0,0-1 0,0 1 0,0-1 0,0 1 0,0 0 0,0-1 0,-1 1 0,1-1 0,0 1 0,0-1 0,0 1 0,0-1 0,-1 1 0,1-1 0,0 1 0,0 0 0,-1-1 0,1 1 0,0-1 0,-1 1 0,1 0 0,0-1 0,-1 1 0,1 0 0,0 0 0,-1-1 0,1 1 0,-1 0 0,1 0 0,-1-1 0,0 1 0,-10 12 0,-8 29 0,7-2 0,1 1 0,2 0 0,-6 70 0,3 126 0,12-215 0,7 694 0,-7-707 0,2 17 0,6 39 0,-2-50 0,-2-21 0,1-25 0,-1-358 0,-5 90 0,4 279 0,-3 21 0,0 0 0,0 0 0,0 0 0,0 0 0,0 0 0,0-1 0,0 1 0,0 0 0,0 0 0,0 0 0,0 0 0,1 0 0,-1 0 0,0 0 0,0 0 0,0-1 0,0 1 0,0 0 0,0 0 0,0 0 0,0 0 0,0 0 0,0 0 0,1 0 0,-1 0 0,0 0 0,0 0 0,0 0 0,0 0 0,0 0 0,0 0 0,0 0 0,1 0 0,-1 0 0,0 0 0,0 0 0,0 0 0,0 0 0,0 0 0,0 0 0,0 0 0,1 0 0,-1 0 0,0 0 0,0 0 0,0 0 0,0 0 0,0 0 0,0 0 0,0 0 0,0 0 0,1 0 0,-1 1 0,0-1 0,0 0 0,0 0 0,0 0 0,0 0 0,0 0 0,0 0 0,13 34 0,155 748 0,-103-439 0,-63-334 0,-1 0 0,1-1 0,0 0 0,0 0 0,0 0 0,1 0 0,7 13 0,-8-19 0,-1-1 0,0 1 0,1-1 0,-1 0 0,1 1 0,-1-1 0,1 0 0,0 0 0,-1 0 0,1 0 0,0-1 0,0 1 0,0 0 0,0-1 0,0 1 0,-1-1 0,1 1 0,0-1 0,0 0 0,0 0 0,0 0 0,0 0 0,0 0 0,0-1 0,0 1 0,0-1 0,0 1 0,0-1 0,0 1 0,0-1 0,-1 0 0,4-2 0,17-7 0,-2-2 0,1 0 0,-2-1 0,0 0 0,25-25 0,79-89 0,-91 85 0,-25 31 0,1 1 0,0-1 0,0 2 0,1-1 0,1 1 0,13-10 0,-21 17 0,1 1 0,0 0 0,0 0 0,0 0 0,0 0 0,0 1 0,0-1 0,0 1 0,0 0 0,0-1 0,0 1 0,0 1 0,0-1 0,3 1 0,46 13 0,-24-5 0,12-1 0,0-2 0,72 2 0,82-13 0,-85-7 0,129-32 0,-131 22 0,146-12 0,63 26 0,-11 2 0,-179 0 0,-25 3 0,170-27 0,-268 30 0,4-2 0,1 1 0,-1-1 0,1 0 0,-1-1 0,7-3 0,-14 6 0,0 0 0,0 0 0,1 0 0,-1 0 0,0-1 0,0 1 0,0 0 0,0 0 0,0 0 0,1 0 0,-1-1 0,0 1 0,0 0 0,0 0 0,0-1 0,0 1 0,0 0 0,0 0 0,0 0 0,0-1 0,0 1 0,0 0 0,0 0 0,0-1 0,0 1 0,0 0 0,0 0 0,0-1 0,0 1 0,0 0 0,-1 0 0,1 0 0,0-1 0,0 1 0,0 0 0,0 0 0,0 0 0,-1 0 0,1-1 0,0 1 0,0 0 0,0 0 0,0 0 0,-1 0 0,1 0 0,0 0 0,0-1 0,0 1 0,-1 0 0,1 0 0,0 0 0,0 0 0,-1 0 0,1 0 0,0 0 0,0 0 0,0 0 0,-1 0 0,1 0 0,0 0 0,0 0 0,-1 0 0,1 0 0,-20-4 0,-33-2 0,0 3 0,0 2 0,-96 11 0,-156 42 0,23 11 0,213-44 0,1 3 0,-67 32 0,105-38 0,2 1 0,0 2 0,1 1 0,0 1 0,-27 29 0,-63 48 0,12-37 0,102-59 0,-7 3 0,0-1 0,0-1 0,-1 1 0,1-2 0,-1 1 0,0-2 0,-16 2 0,-83-4 0,60-1 0,18 2 0,4 0 0,-48-6 0,66 5 0,-1-2 0,1 1 0,0-2 0,1 1 0,-1-1 0,1 0 0,-1-1 0,-9-7 0,-4-4 0,-37-17 0,50 28 0,0 1 0,0 0 0,0 1 0,-1 0 0,0 0 0,-19-1 0,28 4 0,0 0 0,0 0 0,0 0 0,0 1 0,0-1 0,0 1 0,0-1 0,0 1 0,0 0 0,0 0 0,0 0 0,1 0 0,-1 0 0,0 0 0,0 1 0,1-1 0,-1 0 0,1 1 0,-1-1 0,1 1 0,0 0 0,0-1 0,0 1 0,0 0 0,0 0 0,0 0 0,0 0 0,0 0 0,1 0 0,-1 0 0,1 0 0,-1 0 0,1 0 0,0 3 0,-2 11 0,1 0 0,0 0 0,4 24 0,-2-20 0,10 134 0,-3-67 0,-7 149 0,-3-106 0,2-88 0,-1 32 0,12 91 0,9 12 0,-15-122 0,-5 104 0,-2-71 0,4-84 320,1-11-1016</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8T13:59:55.954"/>
    </inkml:context>
    <inkml:brush xml:id="br0">
      <inkml:brushProperty name="width" value="0.35" units="cm"/>
      <inkml:brushProperty name="height" value="0.35" units="cm"/>
      <inkml:brushProperty name="color" value="#FFFFFF"/>
    </inkml:brush>
  </inkml:definitions>
  <inkml:trace contextRef="#ctx0" brushRef="#br0">0 0 24575,'6'6'0,"1"4"0,1 4 0,-3 2 0,0 2 0,-3 0 0,0 0 0,-2 0 0,0 0 0,3-1 0,0 0 0,0 0 0,3-3 0,3-3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8T14:38:29.748"/>
    </inkml:context>
    <inkml:brush xml:id="br0">
      <inkml:brushProperty name="width" value="0.35" units="cm"/>
      <inkml:brushProperty name="height" value="0.35" units="cm"/>
      <inkml:brushProperty name="color" value="#FFFFFF"/>
    </inkml:brush>
  </inkml:definitions>
  <inkml:trace contextRef="#ctx0" brushRef="#br0">423 399 24575,'6'-6'0,"0"-1"0,-1 0 0,0 0 0,0-1 0,-1 0 0,0 1 0,0-1 0,-1-1 0,0 1 0,0 0 0,-1-1 0,0 1 0,0-1 0,-1 0 0,0 0 0,-1 0 0,0 1 0,0-1 0,-1 0 0,-3-15 0,1 12 0,0 1 0,0 0 0,-1 1 0,0-1 0,-1 0 0,0 1 0,-1 0 0,0 1 0,0-1 0,-1 1 0,0 0 0,-1 1 0,0-1 0,-1 2 0,-12-10 0,11 10 0,0 1 0,0 0 0,-1 1 0,0 0 0,0 1 0,0 0 0,-1 1 0,1 0 0,-1 1 0,0 0 0,-18 0 0,25 2 0,0 0 0,0 1 0,0-1 0,0 1 0,1 0 0,-1 0 0,0 1 0,1 0 0,-1-1 0,1 1 0,-1 1 0,1-1 0,0 1 0,0 0 0,0-1 0,0 2 0,0-1 0,1 0 0,0 1 0,-1 0 0,1 0 0,1 0 0,-1 0 0,0 0 0,1 0 0,0 1 0,0-1 0,0 1 0,1-1 0,-2 7 0,-4 32 0,1 0 0,2 1 0,2-1 0,5 46 0,-2-32 0,-1-28 0,0 32 0,2-1 0,18 106 0,-8-130 0,-4-26 0,-7-10 0,-1 0 0,0 0 0,1 0 0,-1 0 0,1 0 0,-1 0 0,0-1 0,1 1 0,-1 0 0,0 0 0,1 0 0,-1-1 0,0 1 0,1 0 0,-1-1 0,0 1 0,0 0 0,1-1 0,-1 1 0,0 0 0,0-1 0,1 1 0,-1 0 0,0-1 0,0 1 0,0-1 0,0 1 0,0 0 0,0-1 0,0 1 0,0-1 0,0 0 0,5-25 0,-1-1 0,-1-1 0,-2 1 0,0 0 0,-2 0 0,-6-35 0,3 30 0,-1 0 0,-2 0 0,-1 0 0,-1 1 0,-2 1 0,-1 0 0,-2 0 0,-1 1 0,-30-44 0,30 57-1365</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8T14:38:32.600"/>
    </inkml:context>
    <inkml:brush xml:id="br0">
      <inkml:brushProperty name="width" value="0.35" units="cm"/>
      <inkml:brushProperty name="height" value="0.35" units="cm"/>
      <inkml:brushProperty name="color" value="#FFFFFF"/>
    </inkml:brush>
  </inkml:definitions>
  <inkml:trace contextRef="#ctx0" brushRef="#br0">1422 234 24575,'0'-2'0,"0"-1"0,-1 1 0,1-1 0,-1 1 0,1-1 0,-1 1 0,0 0 0,0 0 0,0-1 0,0 1 0,0 0 0,-1 0 0,1 0 0,-1 0 0,1 0 0,-1 0 0,0 0 0,0 1 0,0-1 0,1 1 0,-2-1 0,1 1 0,0 0 0,-4-2 0,-5-2 0,1 2 0,-1-1 0,0 1 0,-15-2 0,-94-9 0,0 5 0,-122 7 0,163 2 0,38 0 0,-10-1 0,0 2 0,1 2 0,-80 15 0,120-15 0,0 0 0,1 1 0,-1 0 0,1 0 0,0 1 0,0 0 0,-11 9 0,17-11 0,0-1 0,1 0 0,-1 1 0,1 0 0,-1-1 0,1 1 0,0 0 0,0 0 0,1 0 0,-3 6 0,3-7 0,1 0 0,-1 0 0,1 0 0,0 1 0,-1-1 0,1 0 0,0 0 0,1 0 0,-1 0 0,0 0 0,1 0 0,-1 0 0,1 0 0,-1 0 0,1 0 0,0 0 0,0 0 0,0 0 0,2 2 0,0-1 0,0 0 0,0 0 0,0 0 0,1-1 0,-1 1 0,1-1 0,-1 0 0,1 0 0,0 0 0,0-1 0,0 1 0,0-1 0,0 0 0,0 0 0,0-1 0,1 1 0,-1-1 0,6 0 0,9 1 0,0-2 0,33-5 0,6-7 0,-1-3 0,0-2 0,58-28 0,-62 24 0,11-3 0,24-9 0,138-73 0,-206 91 0,-15 10 0,-6 3 0,-12 6 0,1 1 0,1 0 0,-1 0 0,0 1 0,-14 9 0,-61 40 0,46-27 0,-211 139 0,187-118 0,-101 96 0,161-139 0,-20 16 0,24-21 0,1 0 0,0 0 0,-1 1 0,1-1 0,0 0 0,-1 0 0,1 0 0,0 0 0,-1 0 0,1 0 0,0 0 0,-1 0 0,1 0 0,0 0 0,0 0 0,-1 0 0,1 0 0,0 0 0,-1-1 0,1 1 0,0 0 0,-1 0 0,1 0 0,0 0 0,0-1 0,-1 1 0,1 0 0,-1-1 0,-3-15 0,1-32 0,2 16 0,-7-39 0,6 60 0,0 0 0,-1 1 0,-1-1 0,1 1 0,-2 0 0,1 0 0,-10-14 0,13 22 0,0 1 0,0-1 0,0 1 0,-1-1 0,1 1 0,0 0 0,0-1 0,-1 1 0,1 0 0,-1 0 0,1 0 0,-1 0 0,1 0 0,-1 0 0,0 0 0,0 1 0,-3-2 0,4 2 0,-1 0 0,1 0 0,0 0 0,-1 1 0,1-1 0,-1 0 0,1 1 0,-1-1 0,1 1 0,0-1 0,-1 1 0,1 0 0,0 0 0,0-1 0,-1 1 0,1 0 0,-2 2 0,-4 5 0,1 0 0,-1 1 0,1 0 0,1 0 0,-5 11 0,1-4 0,1-2 0,-16 26 0,22-37 0,0-1 0,0 1 0,1-1 0,-2 0 0,1 0 0,0 0 0,0 0 0,-1 0 0,1-1 0,-1 1 0,1-1 0,-4 2 0,5-3 0,0 0 0,1 0 0,-1 0 0,0 0 0,0 0 0,0 0 0,0 0 0,0 0 0,1 0 0,-1 0 0,0 0 0,0-1 0,0 1 0,1 0 0,-1-1 0,0 1 0,0-1 0,1 1 0,-1-1 0,0 1 0,1-1 0,-1 1 0,0-1 0,1 1 0,-1-1 0,1 0 0,-1 1 0,1-1 0,-1 0 0,1 0 0,0 1 0,-1-1 0,1 0 0,0 0 0,0 0 0,-1-1 0,-5-34 0,6 35 0,-2-110 0,-27 227 0,17 0 0,12-115 0,0-1 0,0 0 0,1 1 0,-1-1 0,0 1 0,0-1 0,0 0 0,0 1 0,0-1 0,0 0 0,0 1 0,0-1 0,0 1 0,0-1 0,-1 0 0,1 1 0,0-1 0,0 0 0,0 1 0,0-1 0,0 0 0,-1 1 0,1-1 0,0 0 0,0 1 0,-1-1 0,1 0 0,0 0 0,0 1 0,-1-1 0,1 0 0,-1 1 0,-7-13 0,-8-36 0,13 39 0,-33-115 0,-26-71 0,62 193 0,0 1 0,-1 0 0,1 0 0,-1-1 0,1 1 0,-1 0 0,0 0 0,0-1 0,1 1 0,-1 0 0,0 0 0,0 0 0,0 0 0,0 0 0,-1-1 0,1 2 0,1 0 0,-1 0 0,1 1 0,-1-1 0,1 0 0,0 0 0,-1 0 0,1 0 0,0 0 0,-1 1 0,1-1 0,0 0 0,-1 0 0,1 1 0,0-1 0,-1 0 0,1 0 0,0 1 0,-1-1 0,1 0 0,0 1 0,0-1 0,0 1 0,-1-1 0,1 0 0,0 1 0,0-1 0,0 0 0,0 1 0,0 0 0,-8 47 0,4 136 0,5-152 0,2 0 0,1 1 0,14 51 0,-17-81 0,0 1 0,0-1 0,1 0 0,-1 1 0,1-1 0,-1 0 0,1 0 0,0 0 0,3 3 0,-5-6 0,0 0 0,0 0 0,0 0 0,1 1 0,-1-1 0,0 0 0,0 0 0,0 0 0,0 0 0,1 0 0,-1 0 0,0 0 0,0 0 0,0 0 0,1 0 0,-1 0 0,0 0 0,0 0 0,0 0 0,1 0 0,-1 0 0,0 0 0,0 0 0,0 0 0,1 0 0,-1 0 0,0 0 0,0 0 0,0 0 0,0 0 0,1 0 0,-1 0 0,0 0 0,0-1 0,0 1 0,0 0 0,1 0 0,-1 0 0,0 0 0,0 0 0,0-1 0,0 1 0,0 0 0,0 0 0,1-1 0,2-21 0,-3-3 0,-1-1 0,-1 2 0,-9-40 0,-26-74 0,22 85 0,-16-53 0,66 221 0,-18-22 0,-4 1 0,2 127 0,-16-220 0,1 0 0,0 0 0,0 0 0,0 0 0,0 0 0,0 0 0,1 0 0,-1 0 0,0 0 0,0 0 0,1 0 0,-1 0 0,0 0 0,1 0 0,-1 0 0,1 0 0,-1 0 0,1-1 0,1 2 0,-2-2 0,1 1 0,-1-1 0,1 0 0,-1 0 0,1 0 0,0 0 0,-1-1 0,1 1 0,-1 0 0,1 0 0,-1 0 0,1 0 0,-1 0 0,1-1 0,-1 1 0,1 0 0,-1 0 0,1-1 0,-1 1 0,1 0 0,-1-1 0,1 1 0,-1-1 0,1 0 0,28-37 0,-25 32 0,77-128 0,-55 87 0,54-75 0,-68 107 0,0 1 0,1 0 0,0 1 0,1 1 0,1 0 0,0 1 0,0 1 0,32-16 0,-21 15 0,-1 1 0,2 1 0,-1 1 0,1 2 0,34-4 0,-42 8 0,0 1 0,0 0 0,1 1 0,-1 1 0,0 1 0,0 1 0,0 0 0,24 9 0,-39-11 0,0 1 0,0 0 0,0 0 0,0 0 0,0 0 0,-1 0 0,1 1 0,-1 0 0,1 0 0,-1 0 0,0 0 0,0 0 0,0 0 0,-1 1 0,1 0 0,-1-1 0,0 1 0,0 0 0,0 0 0,0 0 0,-1 0 0,0 1 0,0-1 0,0 0 0,0 0 0,-1 1 0,1-1 0,-1 1 0,0-1 0,0 0 0,-2 9 0,-2 8 0,-1 1 0,-1 0 0,-1-1 0,-18 38 0,25-59 0,-83 162 0,30-62 0,53-99 0,-1 0 0,1 0 0,0 0 0,-1 1 0,1-1 0,-1 0 0,0 0 0,1 0 0,-1 0 0,0 0 0,0 0 0,1-1 0,-1 1 0,0 0 0,0 0 0,0 0 0,0-1 0,0 1 0,-2 0 0,3-1 0,-1-1 0,0 1 0,1-1 0,0 0 0,-1 1 0,1-1 0,-1 0 0,1 0 0,0 1 0,-1-1 0,1 0 0,0 0 0,0 1 0,0-1 0,0 0 0,-1 0 0,1 0 0,0 1 0,0-1 0,1-1 0,3-55 0,-4 52 0,1-1 0,0 0 0,1 0 0,-1 1 0,1-1 0,1 1 0,-1-1 0,1 1 0,-1 0 0,2 0 0,-1 0 0,0 0 0,1 1 0,0-1 0,0 1 0,0 0 0,1 0 0,0 0 0,-1 1 0,1 0 0,0 0 0,0 0 0,1 0 0,-1 1 0,1 0 0,-1 0 0,1 0 0,0 1 0,6-1 0,12-2 0,0 1 0,0 1 0,0 1 0,1 2 0,-1 0 0,0 1 0,0 2 0,37 9 0,-59-12 0,0-1 0,-1 1 0,1-1 0,-1 1 0,1-1 0,-1 1 0,1 0 0,-1 0 0,0 0 0,1 0 0,-1 0 0,0 0 0,0 0 0,1 0 0,-1 1 0,0-1 0,0 0 0,0 1 0,-1-1 0,2 3 0,-2-2 0,1-1 0,-1 1 0,-1-1 0,1 1 0,0-1 0,0 1 0,0-1 0,-1 1 0,1-1 0,-1 0 0,1 1 0,-1-1 0,0 0 0,1 1 0,-1-1 0,0 0 0,0 0 0,-1 2 0,-6 5 0,0-1 0,0 0 0,0 0 0,-1-1 0,-10 5 0,-161 80 0,165-80 0,21-9 0,29-14 0,-3-6 0,-24 13 0,1 0 0,0 1 0,18-7 0,-27 10 0,1 1 0,0 0 0,-1 0 0,1-1 0,0 1 0,0 0 0,-1 0 0,1 0 0,0 0 0,0 0 0,-1 0 0,1 0 0,0 0 0,0 0 0,-1 0 0,1 0 0,0 1 0,0-1 0,-1 0 0,1 0 0,0 1 0,-1-1 0,1 1 0,0-1 0,-1 0 0,1 1 0,-1-1 0,1 1 0,-1 0 0,1-1 0,-1 1 0,1-1 0,-1 1 0,1 0 0,-1-1 0,0 1 0,0 0 0,1-1 0,-1 1 0,0 1 0,1 1 0,-1-1 0,0 1 0,0 0 0,0 0 0,0-1 0,0 1 0,-1 0 0,1-1 0,-1 1 0,-2 4 0,-3 8 0,-2-1 0,0 0 0,0-1 0,-2 0 0,1 0 0,-17 16 0,-73 64 0,91-86 0,3-2 0,0 0 0,-1 0 0,1-1 0,-1 1 0,0-1 0,0-1 0,0 1 0,-1-1 0,1 0 0,-12 3 0,18-6 0,-1 0 0,0 0 0,1 0 0,-1 0 0,1 0 0,-1 0 0,1 0 0,-1 0 0,1 0 0,-1-1 0,1 1 0,-1 0 0,1 0 0,-1 0 0,1-1 0,-1 1 0,1 0 0,-1-1 0,1 1 0,0 0 0,-1-1 0,1 1 0,-1-1 0,1 1 0,0 0 0,0-1 0,-1 1 0,1-1 0,0 1 0,0-1 0,-1 1 0,1-1 0,0 1 0,0-1 0,0 0 0,0 1 0,0-1 0,0 1 0,0-1 0,0 1 0,0-1 0,0 1 0,0-1 0,0 1 0,0-2 0,8-25 0,7-4 0,0 1 0,3 0 0,0 2 0,1 0 0,2 1 0,1 1 0,1 1 0,1 1 0,31-24 0,-44 42 54,-8 8 63,-10 14 54,-10-1-513,17-14 313,-1-1-1,1 0 0,0 0 1,-1 0-1,1 0 0,0 1 0,-1-1 1,1 0-1,0 0 0,-1 0 1,1 0-1,-1 0 0,1 0 1,0 0-1,-1 0 0,1 0 1,0 0-1,-1 0 0,1 0 1,-1-1-1,1 1 0,0 0 1,-1 0-1,1 0 0,0 0 1,-1 0-1,1-1 0,0 1 1,0 0-1,-1 0 0,1-1 0,0 1 1,-1 0-1,1-1 0,0 1 1,0 0-1,0 0 0,-1-1 1,1 1-1,0 0 0,0-1 1,0 1-1,0-1 0,0 1 1,0-1-1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8T14:38:40.688"/>
    </inkml:context>
    <inkml:brush xml:id="br0">
      <inkml:brushProperty name="width" value="0.35" units="cm"/>
      <inkml:brushProperty name="height" value="0.35" units="cm"/>
      <inkml:brushProperty name="color" value="#FFFFFF"/>
    </inkml:brush>
  </inkml:definitions>
  <inkml:trace contextRef="#ctx0" brushRef="#br0">1366 0 24575,'122'0'0,"166"22"0,48 0 0,-289-21 0,95 9 0,33 0 0,-128-10 0,370 16 0,-198 9 0,-208-23 0,-1 1 0,1 0 0,-1 0 0,0 1 0,0 0 0,-1 1 0,1 0 0,10 8 0,-14-8 0,0-1 0,0 1 0,-1 0 0,0 0 0,0 1 0,0 0 0,0 0 0,-1 0 0,0 0 0,0 0 0,-1 1 0,5 11 0,11 41 0,-3 2 0,-2 0 0,10 100 0,-22-138 0,-2-1 0,0 0 0,-1 1 0,-2-1 0,0 0 0,-1 0 0,-1 0 0,-2-1 0,0 0 0,-1 0 0,-1 0 0,0-1 0,-21 31 0,-58 85 0,82-125 0,2 1 0,-1 0 0,1 1 0,1-1 0,0 1 0,-2 22 0,-4 18 0,-8 48 0,4 0 0,0 141 0,10-152 0,0-57 0,-2-1 0,-1 0 0,-2 0 0,-1 0 0,-15 34 0,8-22 0,-16 69 0,27-91 0,-2-1 0,0 1 0,-2-2 0,0 1 0,-1-1 0,-1 0 0,-1-1 0,-1 0 0,0-1 0,-29 29 0,13-18 0,-1-2 0,-1-1 0,-1-2 0,-1-1 0,-42 22 0,65-40 0,1 0 0,-1 0 0,1-1 0,-1 0 0,-1-1 0,1 0 0,0-1 0,-1 0 0,1 0 0,-1-1 0,1-1 0,-1 0 0,0 0 0,1-1 0,-1 0 0,1-1 0,-1 0 0,1-1 0,0 0 0,0-1 0,0 0 0,0 0 0,1-1 0,-1 0 0,1-1 0,1 0 0,-1 0 0,1-1 0,-13-13 0,-2-4 0,-3-3 0,-48-39 0,64 59 0,0 0 0,0 1 0,-1 0 0,0 0 0,0 1 0,0 1 0,-1 0 0,1 0 0,-15-2 0,-33 0 0,0 3 0,-101 6 0,47 1 0,70-4 0,2-1 0,-1 2 0,1 1 0,0 3 0,-61 14 0,99-19 0,0 1 0,0 0 0,0 1 0,0-1 0,0 1 0,0-1 0,0 1 0,1 0 0,-1 0 0,0 0 0,1 0 0,0 0 0,-1 1 0,1-1 0,0 1 0,0 0 0,1-1 0,-3 5 0,4-6 0,-1 0 0,1 0 0,0 1 0,-1-1 0,1 0 0,0 0 0,0 1 0,0-1 0,0 0 0,0 0 0,0 1 0,1-1 0,-1 0 0,0 0 0,1 1 0,-1-1 0,1 0 0,0 2 0,1-1 0,-1 0 0,1 0 0,0 0 0,-1 0 0,1-1 0,0 1 0,0-1 0,0 1 0,0-1 0,0 0 0,1 0 0,3 2 0,2 0 0,-1-1 0,0 0 0,1 0 0,-1-1 0,1 0 0,-1 0 0,1-1 0,0 0 0,-1 0 0,1-1 0,11-2 0,3-3 0,0-1 0,32-14 0,16-6 0,116-28 0,-58 18 0,158-67 0,-274 99 0,-1-1 0,0 0 0,0 0 0,-1-1 0,0 0 0,10-10 0,-15 12 0,-1 0 0,0 0 0,0 0 0,0 0 0,-1-1 0,0 1 0,0-1 0,0 0 0,-1 0 0,0 0 0,0 0 0,0 0 0,1-10 0,0-21 0,-2 0 0,-3-46 0,-1-5 0,6 26 0,2 0 0,4 1 0,1 0 0,25-77 0,-17 74 0,52-160 0,-55 186 0,2 1 0,1 0 0,42-62 0,87-130 0,13-20 0,-127 205 0,1 1 0,2 2 0,59-52 0,-94 92 0,7-5 0,0-1 0,0 1 0,1 0 0,13-7 0,-20 12 0,-1 0 0,0 1 0,0-1 0,1 1 0,-1-1 0,1 1 0,-1-1 0,0 1 0,1 0 0,-1 0 0,1 0 0,-1 0 0,0 0 0,1 0 0,-1 0 0,1 0 0,-1 0 0,0 1 0,1-1 0,-1 0 0,1 1 0,-1-1 0,0 1 0,0 0 0,1-1 0,-1 1 0,0 0 0,0 0 0,0 0 0,0 0 0,0 0 0,0 0 0,0 0 0,0 0 0,0 0 0,0 1 0,-1-1 0,1 0 0,0 0 0,-1 1 0,1 1 0,3 10 0,-2-1 0,1 1 0,-2 1 0,1-1 0,-2 0 0,0 0 0,-1 0 0,-2 19 0,0 1 0,-9 79 0,-5-2 0,-47 164 0,58-249 0,-2-1 0,-1 0 0,-21 43 0,29-66 0,1 1 0,-1 0 0,0-1 0,0 1 0,0-1 0,0 1 0,-1-1 0,1 1 0,0-1 0,0 0 0,-1 0 0,1 1 0,-1-1 0,1 0 0,-1-1 0,0 1 0,1 0 0,-1 0 0,0-1 0,1 1 0,-1-1 0,0 1 0,0-1 0,0 0 0,1 1 0,-1-1 0,0 0 0,0 0 0,0-1 0,-2 1 0,-3-2 0,-1-1 0,1 0 0,-1-1 0,1 1 0,-13-10 0,9 6 0,-203-112 0,-247-99 0,372 182 0,-2 4 0,0 4 0,-2 4 0,-1 4 0,0 5 0,-136-6 0,84 18 0,75 4 0,-128-17 0,196 16 0,0 0 0,-1-1 0,1 0 0,-1 1 0,1-1 0,0-1 0,0 1 0,0 0 0,0-1 0,0 0 0,0 1 0,0-1 0,0-1 0,1 1 0,-1 0 0,1 0 0,-1-1 0,-3-5 0,4 4 0,1 0 0,0 0 0,0 0 0,0 0 0,0 0 0,0 0 0,1-1 0,0 1 0,0 0 0,0 0 0,0-1 0,1 1 0,0 0 0,1-6 0,5-23 0,-1 0 0,-2-1 0,-1 1 0,-3-37 0,0 67 0,0 0 0,-1-1 0,1 1 0,-1 0 0,0 0 0,0 0 0,0 0 0,0 0 0,-1 0 0,1 0 0,-1 0 0,0 0 0,0 0 0,0 1 0,0-1 0,0 1 0,0 0 0,-1-1 0,1 1 0,-1 0 0,0 0 0,1 1 0,-1-1 0,0 0 0,0 1 0,-5-2 0,-7-1 0,0 0 0,0 1 0,0 1 0,-24-1 0,12 0 0,-35-3 0,-129-16 0,138 17 0,1 2 0,-59 5 0,29 0 0,-22-4 0,-114 5 0,216-3 0,0 0 0,1 0 0,-1 0 0,1 0 0,-1 1 0,1-1 0,-1 1 0,1-1 0,-1 1 0,1-1 0,-1 1 0,1 0 0,0 0 0,-1 0 0,1 0 0,0 0 0,0 0 0,-1 0 0,1 0 0,0 0 0,0 1 0,0-1 0,1 0 0,-1 1 0,0-1 0,0 0 0,1 1 0,-1-1 0,1 1 0,-1-1 0,1 1 0,-1 3 0,1 3 0,0 1 0,0-1 0,1 1 0,0-1 0,2 10 0,1 3 0,5 37 0,2 0 0,3-1 0,2 0 0,3-2 0,2 0 0,2-1 0,59 96 0,-62-119 0,138 238 0,-59-72 0,-84-160 0,-2-1 0,-1 2 0,-2 0 0,-2 0 0,5 50 0,-12-80 0,5 54 0,-2 83 0,-2-28 0,11 127 0,13 476 0,-29-690 0,-2-21 0,-1-20 0,0-15 0,0-1 0,-1-29 0,5 35 0,-1 0 0,0-1 0,-2 1 0,-11-31 0,14 48 0,-1 0 0,1 0 0,-1 0 0,0 1 0,0-1 0,0 1 0,0 0 0,-1 0 0,1 0 0,-1 0 0,0 0 0,0 1 0,0 0 0,0 0 0,0 0 0,-1 0 0,1 1 0,0-1 0,-1 1 0,1 0 0,-9 0 0,-11-1 0,0 0 0,1 2 0,-26 3 0,19-1 0,13-2 0,-172 1 0,188-1-41,-1 0 0,0 0-1,1 0 1,-1-1-1,0 1 1,1 0 0,-1-1-1,1 1 1,-1-1 0,0 1-1,1-1 1,0 0-1,-1 0 1,1 0 0,-1 0-1,1 0 1,0 0 0,-1 0-1,1 0 1,0 0-1,0-1 1,0 1 0,0 0-1,0-1 1,0 1 0,1-1-1,-1 1 1,0-1-1,1 1 1,-1-1 0,1 1-1,-1-3 1</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D7031-2DD2-17A0-0070-B97B8BD5315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A725E8C-4F9E-CA57-863C-3E3CD76BF34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1A5D8BA-DDE1-2A43-F738-DC0E8F10CE15}"/>
              </a:ext>
            </a:extLst>
          </p:cNvPr>
          <p:cNvSpPr>
            <a:spLocks noGrp="1"/>
          </p:cNvSpPr>
          <p:nvPr>
            <p:ph type="dt" sz="half" idx="10"/>
          </p:nvPr>
        </p:nvSpPr>
        <p:spPr/>
        <p:txBody>
          <a:bodyPr/>
          <a:lstStyle/>
          <a:p>
            <a:fld id="{EC1F6B76-AFA0-4743-9FCD-60AEA3B4FF20}" type="datetimeFigureOut">
              <a:rPr lang="en-US" smtClean="0"/>
              <a:t>1/18/2023</a:t>
            </a:fld>
            <a:endParaRPr lang="en-US"/>
          </a:p>
        </p:txBody>
      </p:sp>
      <p:sp>
        <p:nvSpPr>
          <p:cNvPr id="5" name="Footer Placeholder 4">
            <a:extLst>
              <a:ext uri="{FF2B5EF4-FFF2-40B4-BE49-F238E27FC236}">
                <a16:creationId xmlns:a16="http://schemas.microsoft.com/office/drawing/2014/main" id="{C000E92A-8D3D-E094-4B19-D253E92398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3E782A-F075-70B5-B52A-F818A2EFCF25}"/>
              </a:ext>
            </a:extLst>
          </p:cNvPr>
          <p:cNvSpPr>
            <a:spLocks noGrp="1"/>
          </p:cNvSpPr>
          <p:nvPr>
            <p:ph type="sldNum" sz="quarter" idx="12"/>
          </p:nvPr>
        </p:nvSpPr>
        <p:spPr/>
        <p:txBody>
          <a:bodyPr/>
          <a:lstStyle/>
          <a:p>
            <a:fld id="{7900437B-CB10-4023-9151-070C3C6E1BC0}" type="slidenum">
              <a:rPr lang="en-US" smtClean="0"/>
              <a:t>‹#›</a:t>
            </a:fld>
            <a:endParaRPr lang="en-US"/>
          </a:p>
        </p:txBody>
      </p:sp>
    </p:spTree>
    <p:extLst>
      <p:ext uri="{BB962C8B-B14F-4D97-AF65-F5344CB8AC3E}">
        <p14:creationId xmlns:p14="http://schemas.microsoft.com/office/powerpoint/2010/main" val="29583222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638CB-CF79-5E57-28A8-47642CA9849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B6859EB-D7AE-9E83-F3F9-C9A4AE1174D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B6D062F-6231-0674-37C0-BB7E54D3FF96}"/>
              </a:ext>
            </a:extLst>
          </p:cNvPr>
          <p:cNvSpPr>
            <a:spLocks noGrp="1"/>
          </p:cNvSpPr>
          <p:nvPr>
            <p:ph type="dt" sz="half" idx="10"/>
          </p:nvPr>
        </p:nvSpPr>
        <p:spPr/>
        <p:txBody>
          <a:bodyPr/>
          <a:lstStyle/>
          <a:p>
            <a:fld id="{EC1F6B76-AFA0-4743-9FCD-60AEA3B4FF20}" type="datetimeFigureOut">
              <a:rPr lang="en-US" smtClean="0"/>
              <a:t>1/18/2023</a:t>
            </a:fld>
            <a:endParaRPr lang="en-US"/>
          </a:p>
        </p:txBody>
      </p:sp>
      <p:sp>
        <p:nvSpPr>
          <p:cNvPr id="5" name="Footer Placeholder 4">
            <a:extLst>
              <a:ext uri="{FF2B5EF4-FFF2-40B4-BE49-F238E27FC236}">
                <a16:creationId xmlns:a16="http://schemas.microsoft.com/office/drawing/2014/main" id="{84C67903-82E5-427C-F42A-C3F043FB49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7E3916-C4FB-EB44-2A01-4A0C762507C6}"/>
              </a:ext>
            </a:extLst>
          </p:cNvPr>
          <p:cNvSpPr>
            <a:spLocks noGrp="1"/>
          </p:cNvSpPr>
          <p:nvPr>
            <p:ph type="sldNum" sz="quarter" idx="12"/>
          </p:nvPr>
        </p:nvSpPr>
        <p:spPr/>
        <p:txBody>
          <a:bodyPr/>
          <a:lstStyle/>
          <a:p>
            <a:fld id="{7900437B-CB10-4023-9151-070C3C6E1BC0}" type="slidenum">
              <a:rPr lang="en-US" smtClean="0"/>
              <a:t>‹#›</a:t>
            </a:fld>
            <a:endParaRPr lang="en-US"/>
          </a:p>
        </p:txBody>
      </p:sp>
    </p:spTree>
    <p:extLst>
      <p:ext uri="{BB962C8B-B14F-4D97-AF65-F5344CB8AC3E}">
        <p14:creationId xmlns:p14="http://schemas.microsoft.com/office/powerpoint/2010/main" val="36559486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B15EDBB-718C-A8FC-BA52-05F2B8B1BD2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4F725F4-6B0E-3294-B021-F0452EF9CD0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F5C0E5-D4DE-96BD-5229-62EE687FA7BB}"/>
              </a:ext>
            </a:extLst>
          </p:cNvPr>
          <p:cNvSpPr>
            <a:spLocks noGrp="1"/>
          </p:cNvSpPr>
          <p:nvPr>
            <p:ph type="dt" sz="half" idx="10"/>
          </p:nvPr>
        </p:nvSpPr>
        <p:spPr/>
        <p:txBody>
          <a:bodyPr/>
          <a:lstStyle/>
          <a:p>
            <a:fld id="{EC1F6B76-AFA0-4743-9FCD-60AEA3B4FF20}" type="datetimeFigureOut">
              <a:rPr lang="en-US" smtClean="0"/>
              <a:t>1/18/2023</a:t>
            </a:fld>
            <a:endParaRPr lang="en-US"/>
          </a:p>
        </p:txBody>
      </p:sp>
      <p:sp>
        <p:nvSpPr>
          <p:cNvPr id="5" name="Footer Placeholder 4">
            <a:extLst>
              <a:ext uri="{FF2B5EF4-FFF2-40B4-BE49-F238E27FC236}">
                <a16:creationId xmlns:a16="http://schemas.microsoft.com/office/drawing/2014/main" id="{94DF2D73-7D33-EF55-25F7-F20750277F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9D78A3-C601-968D-66C6-C234339A2B76}"/>
              </a:ext>
            </a:extLst>
          </p:cNvPr>
          <p:cNvSpPr>
            <a:spLocks noGrp="1"/>
          </p:cNvSpPr>
          <p:nvPr>
            <p:ph type="sldNum" sz="quarter" idx="12"/>
          </p:nvPr>
        </p:nvSpPr>
        <p:spPr/>
        <p:txBody>
          <a:bodyPr/>
          <a:lstStyle/>
          <a:p>
            <a:fld id="{7900437B-CB10-4023-9151-070C3C6E1BC0}" type="slidenum">
              <a:rPr lang="en-US" smtClean="0"/>
              <a:t>‹#›</a:t>
            </a:fld>
            <a:endParaRPr lang="en-US"/>
          </a:p>
        </p:txBody>
      </p:sp>
    </p:spTree>
    <p:extLst>
      <p:ext uri="{BB962C8B-B14F-4D97-AF65-F5344CB8AC3E}">
        <p14:creationId xmlns:p14="http://schemas.microsoft.com/office/powerpoint/2010/main" val="2614676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472BA1-26A3-EC6C-2FA2-53770F97AC7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EB6D598-CC50-A04C-9065-34F008A9E4C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1F03A5A-28D6-2E62-B90F-4D4ABCA713E4}"/>
              </a:ext>
            </a:extLst>
          </p:cNvPr>
          <p:cNvSpPr>
            <a:spLocks noGrp="1"/>
          </p:cNvSpPr>
          <p:nvPr>
            <p:ph type="dt" sz="half" idx="10"/>
          </p:nvPr>
        </p:nvSpPr>
        <p:spPr/>
        <p:txBody>
          <a:bodyPr/>
          <a:lstStyle/>
          <a:p>
            <a:fld id="{EC1F6B76-AFA0-4743-9FCD-60AEA3B4FF20}" type="datetimeFigureOut">
              <a:rPr lang="en-US" smtClean="0"/>
              <a:t>1/18/2023</a:t>
            </a:fld>
            <a:endParaRPr lang="en-US"/>
          </a:p>
        </p:txBody>
      </p:sp>
      <p:sp>
        <p:nvSpPr>
          <p:cNvPr id="5" name="Footer Placeholder 4">
            <a:extLst>
              <a:ext uri="{FF2B5EF4-FFF2-40B4-BE49-F238E27FC236}">
                <a16:creationId xmlns:a16="http://schemas.microsoft.com/office/drawing/2014/main" id="{9903925C-1A45-B992-41DC-97CD5C9B6D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1D3925-18F2-B839-A525-7BDB481D4566}"/>
              </a:ext>
            </a:extLst>
          </p:cNvPr>
          <p:cNvSpPr>
            <a:spLocks noGrp="1"/>
          </p:cNvSpPr>
          <p:nvPr>
            <p:ph type="sldNum" sz="quarter" idx="12"/>
          </p:nvPr>
        </p:nvSpPr>
        <p:spPr/>
        <p:txBody>
          <a:bodyPr/>
          <a:lstStyle/>
          <a:p>
            <a:fld id="{7900437B-CB10-4023-9151-070C3C6E1BC0}" type="slidenum">
              <a:rPr lang="en-US" smtClean="0"/>
              <a:t>‹#›</a:t>
            </a:fld>
            <a:endParaRPr lang="en-US"/>
          </a:p>
        </p:txBody>
      </p:sp>
    </p:spTree>
    <p:extLst>
      <p:ext uri="{BB962C8B-B14F-4D97-AF65-F5344CB8AC3E}">
        <p14:creationId xmlns:p14="http://schemas.microsoft.com/office/powerpoint/2010/main" val="28898158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B2AB1-7039-BE3E-D798-B186E8A7ABE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A14F4CC-1054-AB46-8C69-EC39FA501BC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3D2CDAF-8EE1-F363-116A-F3555EB874E0}"/>
              </a:ext>
            </a:extLst>
          </p:cNvPr>
          <p:cNvSpPr>
            <a:spLocks noGrp="1"/>
          </p:cNvSpPr>
          <p:nvPr>
            <p:ph type="dt" sz="half" idx="10"/>
          </p:nvPr>
        </p:nvSpPr>
        <p:spPr/>
        <p:txBody>
          <a:bodyPr/>
          <a:lstStyle/>
          <a:p>
            <a:fld id="{EC1F6B76-AFA0-4743-9FCD-60AEA3B4FF20}" type="datetimeFigureOut">
              <a:rPr lang="en-US" smtClean="0"/>
              <a:t>1/18/2023</a:t>
            </a:fld>
            <a:endParaRPr lang="en-US"/>
          </a:p>
        </p:txBody>
      </p:sp>
      <p:sp>
        <p:nvSpPr>
          <p:cNvPr id="5" name="Footer Placeholder 4">
            <a:extLst>
              <a:ext uri="{FF2B5EF4-FFF2-40B4-BE49-F238E27FC236}">
                <a16:creationId xmlns:a16="http://schemas.microsoft.com/office/drawing/2014/main" id="{21C2FEB0-F51A-BFD1-FDCE-973B7690F2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4D3EE7-6C96-148D-F058-39E1FD00A53C}"/>
              </a:ext>
            </a:extLst>
          </p:cNvPr>
          <p:cNvSpPr>
            <a:spLocks noGrp="1"/>
          </p:cNvSpPr>
          <p:nvPr>
            <p:ph type="sldNum" sz="quarter" idx="12"/>
          </p:nvPr>
        </p:nvSpPr>
        <p:spPr/>
        <p:txBody>
          <a:bodyPr/>
          <a:lstStyle/>
          <a:p>
            <a:fld id="{7900437B-CB10-4023-9151-070C3C6E1BC0}" type="slidenum">
              <a:rPr lang="en-US" smtClean="0"/>
              <a:t>‹#›</a:t>
            </a:fld>
            <a:endParaRPr lang="en-US"/>
          </a:p>
        </p:txBody>
      </p:sp>
    </p:spTree>
    <p:extLst>
      <p:ext uri="{BB962C8B-B14F-4D97-AF65-F5344CB8AC3E}">
        <p14:creationId xmlns:p14="http://schemas.microsoft.com/office/powerpoint/2010/main" val="4016164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534DFF-0C63-B468-A012-2EA2C8BABA8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0705551-6EED-23E3-ABAB-6C72F5B021C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965BD9A-3347-E565-A588-64DF9803F2E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3E5342E-663C-7E7F-4088-23AAB2010683}"/>
              </a:ext>
            </a:extLst>
          </p:cNvPr>
          <p:cNvSpPr>
            <a:spLocks noGrp="1"/>
          </p:cNvSpPr>
          <p:nvPr>
            <p:ph type="dt" sz="half" idx="10"/>
          </p:nvPr>
        </p:nvSpPr>
        <p:spPr/>
        <p:txBody>
          <a:bodyPr/>
          <a:lstStyle/>
          <a:p>
            <a:fld id="{EC1F6B76-AFA0-4743-9FCD-60AEA3B4FF20}" type="datetimeFigureOut">
              <a:rPr lang="en-US" smtClean="0"/>
              <a:t>1/18/2023</a:t>
            </a:fld>
            <a:endParaRPr lang="en-US"/>
          </a:p>
        </p:txBody>
      </p:sp>
      <p:sp>
        <p:nvSpPr>
          <p:cNvPr id="6" name="Footer Placeholder 5">
            <a:extLst>
              <a:ext uri="{FF2B5EF4-FFF2-40B4-BE49-F238E27FC236}">
                <a16:creationId xmlns:a16="http://schemas.microsoft.com/office/drawing/2014/main" id="{DA20235A-C088-B154-2A78-EE56ED1515F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C4BD8B-47E0-8CAF-764E-CC32FA49BC3C}"/>
              </a:ext>
            </a:extLst>
          </p:cNvPr>
          <p:cNvSpPr>
            <a:spLocks noGrp="1"/>
          </p:cNvSpPr>
          <p:nvPr>
            <p:ph type="sldNum" sz="quarter" idx="12"/>
          </p:nvPr>
        </p:nvSpPr>
        <p:spPr/>
        <p:txBody>
          <a:bodyPr/>
          <a:lstStyle/>
          <a:p>
            <a:fld id="{7900437B-CB10-4023-9151-070C3C6E1BC0}" type="slidenum">
              <a:rPr lang="en-US" smtClean="0"/>
              <a:t>‹#›</a:t>
            </a:fld>
            <a:endParaRPr lang="en-US"/>
          </a:p>
        </p:txBody>
      </p:sp>
    </p:spTree>
    <p:extLst>
      <p:ext uri="{BB962C8B-B14F-4D97-AF65-F5344CB8AC3E}">
        <p14:creationId xmlns:p14="http://schemas.microsoft.com/office/powerpoint/2010/main" val="20483537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18D14-CBF8-9DC3-C67B-6AE0F1A8360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EB9D3E1-957A-2119-750A-CB658171EBC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57C9092-562B-782A-C1D2-3AFAC4CA3C2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B4AE3EF-FA35-1F41-5B12-9E310D964FF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C404E6D-58F6-7B50-AAA6-01256EDDEE0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BD4BEDE-4152-7459-75D8-6C8D30382998}"/>
              </a:ext>
            </a:extLst>
          </p:cNvPr>
          <p:cNvSpPr>
            <a:spLocks noGrp="1"/>
          </p:cNvSpPr>
          <p:nvPr>
            <p:ph type="dt" sz="half" idx="10"/>
          </p:nvPr>
        </p:nvSpPr>
        <p:spPr/>
        <p:txBody>
          <a:bodyPr/>
          <a:lstStyle/>
          <a:p>
            <a:fld id="{EC1F6B76-AFA0-4743-9FCD-60AEA3B4FF20}" type="datetimeFigureOut">
              <a:rPr lang="en-US" smtClean="0"/>
              <a:t>1/18/2023</a:t>
            </a:fld>
            <a:endParaRPr lang="en-US"/>
          </a:p>
        </p:txBody>
      </p:sp>
      <p:sp>
        <p:nvSpPr>
          <p:cNvPr id="8" name="Footer Placeholder 7">
            <a:extLst>
              <a:ext uri="{FF2B5EF4-FFF2-40B4-BE49-F238E27FC236}">
                <a16:creationId xmlns:a16="http://schemas.microsoft.com/office/drawing/2014/main" id="{16457E2F-D291-5CBC-6570-2663FC0E493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E5E7F69-D4BF-BBD4-DC51-B5C7723FB788}"/>
              </a:ext>
            </a:extLst>
          </p:cNvPr>
          <p:cNvSpPr>
            <a:spLocks noGrp="1"/>
          </p:cNvSpPr>
          <p:nvPr>
            <p:ph type="sldNum" sz="quarter" idx="12"/>
          </p:nvPr>
        </p:nvSpPr>
        <p:spPr/>
        <p:txBody>
          <a:bodyPr/>
          <a:lstStyle/>
          <a:p>
            <a:fld id="{7900437B-CB10-4023-9151-070C3C6E1BC0}" type="slidenum">
              <a:rPr lang="en-US" smtClean="0"/>
              <a:t>‹#›</a:t>
            </a:fld>
            <a:endParaRPr lang="en-US"/>
          </a:p>
        </p:txBody>
      </p:sp>
    </p:spTree>
    <p:extLst>
      <p:ext uri="{BB962C8B-B14F-4D97-AF65-F5344CB8AC3E}">
        <p14:creationId xmlns:p14="http://schemas.microsoft.com/office/powerpoint/2010/main" val="11728148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4B1AA0-26B0-6BFC-60AF-3EA039BF460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39C7BAE-EDA5-0BEF-549D-28EC4B3CCCFE}"/>
              </a:ext>
            </a:extLst>
          </p:cNvPr>
          <p:cNvSpPr>
            <a:spLocks noGrp="1"/>
          </p:cNvSpPr>
          <p:nvPr>
            <p:ph type="dt" sz="half" idx="10"/>
          </p:nvPr>
        </p:nvSpPr>
        <p:spPr/>
        <p:txBody>
          <a:bodyPr/>
          <a:lstStyle/>
          <a:p>
            <a:fld id="{EC1F6B76-AFA0-4743-9FCD-60AEA3B4FF20}" type="datetimeFigureOut">
              <a:rPr lang="en-US" smtClean="0"/>
              <a:t>1/18/2023</a:t>
            </a:fld>
            <a:endParaRPr lang="en-US"/>
          </a:p>
        </p:txBody>
      </p:sp>
      <p:sp>
        <p:nvSpPr>
          <p:cNvPr id="4" name="Footer Placeholder 3">
            <a:extLst>
              <a:ext uri="{FF2B5EF4-FFF2-40B4-BE49-F238E27FC236}">
                <a16:creationId xmlns:a16="http://schemas.microsoft.com/office/drawing/2014/main" id="{B16B27C1-46BA-37AA-E767-C0C3046D031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15421C5-7645-3693-9EC0-6283F6EC5FCE}"/>
              </a:ext>
            </a:extLst>
          </p:cNvPr>
          <p:cNvSpPr>
            <a:spLocks noGrp="1"/>
          </p:cNvSpPr>
          <p:nvPr>
            <p:ph type="sldNum" sz="quarter" idx="12"/>
          </p:nvPr>
        </p:nvSpPr>
        <p:spPr/>
        <p:txBody>
          <a:bodyPr/>
          <a:lstStyle/>
          <a:p>
            <a:fld id="{7900437B-CB10-4023-9151-070C3C6E1BC0}" type="slidenum">
              <a:rPr lang="en-US" smtClean="0"/>
              <a:t>‹#›</a:t>
            </a:fld>
            <a:endParaRPr lang="en-US"/>
          </a:p>
        </p:txBody>
      </p:sp>
    </p:spTree>
    <p:extLst>
      <p:ext uri="{BB962C8B-B14F-4D97-AF65-F5344CB8AC3E}">
        <p14:creationId xmlns:p14="http://schemas.microsoft.com/office/powerpoint/2010/main" val="7046243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61483B0-EB5C-AB0A-6678-64D9FA7E910A}"/>
              </a:ext>
            </a:extLst>
          </p:cNvPr>
          <p:cNvSpPr>
            <a:spLocks noGrp="1"/>
          </p:cNvSpPr>
          <p:nvPr>
            <p:ph type="dt" sz="half" idx="10"/>
          </p:nvPr>
        </p:nvSpPr>
        <p:spPr/>
        <p:txBody>
          <a:bodyPr/>
          <a:lstStyle/>
          <a:p>
            <a:fld id="{EC1F6B76-AFA0-4743-9FCD-60AEA3B4FF20}" type="datetimeFigureOut">
              <a:rPr lang="en-US" smtClean="0"/>
              <a:t>1/18/2023</a:t>
            </a:fld>
            <a:endParaRPr lang="en-US"/>
          </a:p>
        </p:txBody>
      </p:sp>
      <p:sp>
        <p:nvSpPr>
          <p:cNvPr id="3" name="Footer Placeholder 2">
            <a:extLst>
              <a:ext uri="{FF2B5EF4-FFF2-40B4-BE49-F238E27FC236}">
                <a16:creationId xmlns:a16="http://schemas.microsoft.com/office/drawing/2014/main" id="{0D476DA7-2FC4-7CAF-7715-4F33EFE072C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C983681-E5D2-0AB5-2D0E-C68E51A86917}"/>
              </a:ext>
            </a:extLst>
          </p:cNvPr>
          <p:cNvSpPr>
            <a:spLocks noGrp="1"/>
          </p:cNvSpPr>
          <p:nvPr>
            <p:ph type="sldNum" sz="quarter" idx="12"/>
          </p:nvPr>
        </p:nvSpPr>
        <p:spPr/>
        <p:txBody>
          <a:bodyPr/>
          <a:lstStyle/>
          <a:p>
            <a:fld id="{7900437B-CB10-4023-9151-070C3C6E1BC0}" type="slidenum">
              <a:rPr lang="en-US" smtClean="0"/>
              <a:t>‹#›</a:t>
            </a:fld>
            <a:endParaRPr lang="en-US"/>
          </a:p>
        </p:txBody>
      </p:sp>
    </p:spTree>
    <p:extLst>
      <p:ext uri="{BB962C8B-B14F-4D97-AF65-F5344CB8AC3E}">
        <p14:creationId xmlns:p14="http://schemas.microsoft.com/office/powerpoint/2010/main" val="19934923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0C6DCC-1055-2E39-FD89-3B469936C30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30B73A5-8B6E-966B-04B9-E88ACFAA0EF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9C2F43E-5235-1186-D4C9-B63145D5712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1A34033-DBFD-65A6-DDE4-50EAD12A91CB}"/>
              </a:ext>
            </a:extLst>
          </p:cNvPr>
          <p:cNvSpPr>
            <a:spLocks noGrp="1"/>
          </p:cNvSpPr>
          <p:nvPr>
            <p:ph type="dt" sz="half" idx="10"/>
          </p:nvPr>
        </p:nvSpPr>
        <p:spPr/>
        <p:txBody>
          <a:bodyPr/>
          <a:lstStyle/>
          <a:p>
            <a:fld id="{EC1F6B76-AFA0-4743-9FCD-60AEA3B4FF20}" type="datetimeFigureOut">
              <a:rPr lang="en-US" smtClean="0"/>
              <a:t>1/18/2023</a:t>
            </a:fld>
            <a:endParaRPr lang="en-US"/>
          </a:p>
        </p:txBody>
      </p:sp>
      <p:sp>
        <p:nvSpPr>
          <p:cNvPr id="6" name="Footer Placeholder 5">
            <a:extLst>
              <a:ext uri="{FF2B5EF4-FFF2-40B4-BE49-F238E27FC236}">
                <a16:creationId xmlns:a16="http://schemas.microsoft.com/office/drawing/2014/main" id="{A70856F8-BA0E-3A91-05B3-A5282ABEF56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C565015-7CC2-AC9D-E444-5B4FCB61B271}"/>
              </a:ext>
            </a:extLst>
          </p:cNvPr>
          <p:cNvSpPr>
            <a:spLocks noGrp="1"/>
          </p:cNvSpPr>
          <p:nvPr>
            <p:ph type="sldNum" sz="quarter" idx="12"/>
          </p:nvPr>
        </p:nvSpPr>
        <p:spPr/>
        <p:txBody>
          <a:bodyPr/>
          <a:lstStyle/>
          <a:p>
            <a:fld id="{7900437B-CB10-4023-9151-070C3C6E1BC0}" type="slidenum">
              <a:rPr lang="en-US" smtClean="0"/>
              <a:t>‹#›</a:t>
            </a:fld>
            <a:endParaRPr lang="en-US"/>
          </a:p>
        </p:txBody>
      </p:sp>
    </p:spTree>
    <p:extLst>
      <p:ext uri="{BB962C8B-B14F-4D97-AF65-F5344CB8AC3E}">
        <p14:creationId xmlns:p14="http://schemas.microsoft.com/office/powerpoint/2010/main" val="28155366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14DE2-3288-F3BB-869B-250A5E227AD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F4721BC-CB2E-AD88-1D5A-4469C7B2F5F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BCDA231-71A3-0FD4-D554-83CDAE6BAD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52F61E3-3D20-AFE4-4E6E-B4CCE80482AD}"/>
              </a:ext>
            </a:extLst>
          </p:cNvPr>
          <p:cNvSpPr>
            <a:spLocks noGrp="1"/>
          </p:cNvSpPr>
          <p:nvPr>
            <p:ph type="dt" sz="half" idx="10"/>
          </p:nvPr>
        </p:nvSpPr>
        <p:spPr/>
        <p:txBody>
          <a:bodyPr/>
          <a:lstStyle/>
          <a:p>
            <a:fld id="{EC1F6B76-AFA0-4743-9FCD-60AEA3B4FF20}" type="datetimeFigureOut">
              <a:rPr lang="en-US" smtClean="0"/>
              <a:t>1/18/2023</a:t>
            </a:fld>
            <a:endParaRPr lang="en-US"/>
          </a:p>
        </p:txBody>
      </p:sp>
      <p:sp>
        <p:nvSpPr>
          <p:cNvPr id="6" name="Footer Placeholder 5">
            <a:extLst>
              <a:ext uri="{FF2B5EF4-FFF2-40B4-BE49-F238E27FC236}">
                <a16:creationId xmlns:a16="http://schemas.microsoft.com/office/drawing/2014/main" id="{D20F11F7-CEB0-0AE6-1760-BAE668A98B2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DD5C1C3-299B-AE25-88BB-954672631016}"/>
              </a:ext>
            </a:extLst>
          </p:cNvPr>
          <p:cNvSpPr>
            <a:spLocks noGrp="1"/>
          </p:cNvSpPr>
          <p:nvPr>
            <p:ph type="sldNum" sz="quarter" idx="12"/>
          </p:nvPr>
        </p:nvSpPr>
        <p:spPr/>
        <p:txBody>
          <a:bodyPr/>
          <a:lstStyle/>
          <a:p>
            <a:fld id="{7900437B-CB10-4023-9151-070C3C6E1BC0}" type="slidenum">
              <a:rPr lang="en-US" smtClean="0"/>
              <a:t>‹#›</a:t>
            </a:fld>
            <a:endParaRPr lang="en-US"/>
          </a:p>
        </p:txBody>
      </p:sp>
    </p:spTree>
    <p:extLst>
      <p:ext uri="{BB962C8B-B14F-4D97-AF65-F5344CB8AC3E}">
        <p14:creationId xmlns:p14="http://schemas.microsoft.com/office/powerpoint/2010/main" val="13621774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6D989D5-2275-7A0E-5A45-184DCA0C271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D8C0BD1-972E-F2D8-5A65-8F31627D0B5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871A86-BDCE-0286-9BAB-3D7CF3C306A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C1F6B76-AFA0-4743-9FCD-60AEA3B4FF20}" type="datetimeFigureOut">
              <a:rPr lang="en-US" smtClean="0"/>
              <a:t>1/18/2023</a:t>
            </a:fld>
            <a:endParaRPr lang="en-US"/>
          </a:p>
        </p:txBody>
      </p:sp>
      <p:sp>
        <p:nvSpPr>
          <p:cNvPr id="5" name="Footer Placeholder 4">
            <a:extLst>
              <a:ext uri="{FF2B5EF4-FFF2-40B4-BE49-F238E27FC236}">
                <a16:creationId xmlns:a16="http://schemas.microsoft.com/office/drawing/2014/main" id="{71458B61-85EC-1C91-A711-6E2AFF26FDA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9D11FA1-3CD2-F8B0-B7B0-FD19632DC25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900437B-CB10-4023-9151-070C3C6E1BC0}" type="slidenum">
              <a:rPr lang="en-US" smtClean="0"/>
              <a:t>‹#›</a:t>
            </a:fld>
            <a:endParaRPr lang="en-US"/>
          </a:p>
        </p:txBody>
      </p:sp>
    </p:spTree>
    <p:extLst>
      <p:ext uri="{BB962C8B-B14F-4D97-AF65-F5344CB8AC3E}">
        <p14:creationId xmlns:p14="http://schemas.microsoft.com/office/powerpoint/2010/main" val="29485744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pexels.com/photo/ai-artificial-intelligence-machine-learning-616020/" TargetMode="External"/><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thebluediamondgallery.com/handwriting/m/methodology.html" TargetMode="External"/><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2.png"/><Relationship Id="rId18" Type="http://schemas.openxmlformats.org/officeDocument/2006/relationships/customXml" Target="../ink/ink8.xml"/><Relationship Id="rId3" Type="http://schemas.openxmlformats.org/officeDocument/2006/relationships/customXml" Target="../ink/ink1.xml"/><Relationship Id="rId21" Type="http://schemas.openxmlformats.org/officeDocument/2006/relationships/image" Target="../media/image16.png"/><Relationship Id="rId7" Type="http://schemas.openxmlformats.org/officeDocument/2006/relationships/customXml" Target="../ink/ink3.xml"/><Relationship Id="rId12" Type="http://schemas.openxmlformats.org/officeDocument/2006/relationships/customXml" Target="../ink/ink5.xml"/><Relationship Id="rId17" Type="http://schemas.openxmlformats.org/officeDocument/2006/relationships/image" Target="../media/image14.png"/><Relationship Id="rId2" Type="http://schemas.openxmlformats.org/officeDocument/2006/relationships/image" Target="../media/image4.png"/><Relationship Id="rId16" Type="http://schemas.openxmlformats.org/officeDocument/2006/relationships/customXml" Target="../ink/ink7.xml"/><Relationship Id="rId20" Type="http://schemas.openxmlformats.org/officeDocument/2006/relationships/customXml" Target="../ink/ink9.xml"/><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11.png"/><Relationship Id="rId5" Type="http://schemas.openxmlformats.org/officeDocument/2006/relationships/customXml" Target="../ink/ink2.xml"/><Relationship Id="rId15" Type="http://schemas.openxmlformats.org/officeDocument/2006/relationships/image" Target="../media/image13.png"/><Relationship Id="rId10" Type="http://schemas.openxmlformats.org/officeDocument/2006/relationships/customXml" Target="../ink/ink4.xml"/><Relationship Id="rId19" Type="http://schemas.openxmlformats.org/officeDocument/2006/relationships/image" Target="../media/image15.png"/><Relationship Id="rId4" Type="http://schemas.openxmlformats.org/officeDocument/2006/relationships/image" Target="../media/image7.png"/><Relationship Id="rId9" Type="http://schemas.openxmlformats.org/officeDocument/2006/relationships/image" Target="../media/image5.png"/><Relationship Id="rId14" Type="http://schemas.openxmlformats.org/officeDocument/2006/relationships/customXml" Target="../ink/ink6.xml"/><Relationship Id="rId22"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people-equation.com/1-1-meetings-getting-stale-make-this-change/" TargetMode="External"/><Relationship Id="rId2" Type="http://schemas.openxmlformats.org/officeDocument/2006/relationships/image" Target="../media/image1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837473B0-CC2E-450A-ABE3-18F120FF3D39}">
                <a1611:picAttrSrcUrl xmlns:a1611="http://schemas.microsoft.com/office/drawing/2016/11/main" r:id="rId3"/>
              </a:ext>
            </a:extLst>
          </a:blip>
          <a:srcRect/>
          <a:stretch>
            <a:fillRect t="-9000" b="-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388362-17E8-2A69-6DCB-6AF212C1A082}"/>
              </a:ext>
            </a:extLst>
          </p:cNvPr>
          <p:cNvSpPr>
            <a:spLocks noGrp="1"/>
          </p:cNvSpPr>
          <p:nvPr>
            <p:ph type="ctrTitle"/>
          </p:nvPr>
        </p:nvSpPr>
        <p:spPr>
          <a:xfrm>
            <a:off x="0" y="0"/>
            <a:ext cx="7219950" cy="2019300"/>
          </a:xfrm>
        </p:spPr>
        <p:txBody>
          <a:bodyPr>
            <a:noAutofit/>
          </a:bodyPr>
          <a:lstStyle/>
          <a:p>
            <a:r>
              <a:rPr lang="en-US" sz="4000" b="1" i="0" dirty="0">
                <a:solidFill>
                  <a:srgbClr val="D1D5DB"/>
                </a:solidFill>
                <a:effectLst>
                  <a:outerShdw blurRad="38100" dist="38100" dir="2700000" algn="tl">
                    <a:srgbClr val="000000">
                      <a:alpha val="43137"/>
                    </a:srgbClr>
                  </a:outerShdw>
                </a:effectLst>
                <a:latin typeface="+mn-lt"/>
              </a:rPr>
              <a:t>Challenging the Effectiveness of SecSVM and Drebin: An Analysis of Attack Strategies</a:t>
            </a:r>
            <a:endParaRPr lang="en-US" sz="4000" b="1" dirty="0">
              <a:effectLst>
                <a:outerShdw blurRad="38100" dist="38100" dir="2700000" algn="tl">
                  <a:srgbClr val="000000">
                    <a:alpha val="43137"/>
                  </a:srgbClr>
                </a:outerShdw>
              </a:effectLst>
              <a:latin typeface="+mn-lt"/>
            </a:endParaRPr>
          </a:p>
        </p:txBody>
      </p:sp>
      <p:sp>
        <p:nvSpPr>
          <p:cNvPr id="4" name="TextBox 3">
            <a:extLst>
              <a:ext uri="{FF2B5EF4-FFF2-40B4-BE49-F238E27FC236}">
                <a16:creationId xmlns:a16="http://schemas.microsoft.com/office/drawing/2014/main" id="{6C523B98-232F-4571-3C92-581A0B33E801}"/>
              </a:ext>
            </a:extLst>
          </p:cNvPr>
          <p:cNvSpPr txBox="1"/>
          <p:nvPr/>
        </p:nvSpPr>
        <p:spPr>
          <a:xfrm>
            <a:off x="257175" y="5791200"/>
            <a:ext cx="4400550" cy="830997"/>
          </a:xfrm>
          <a:prstGeom prst="rect">
            <a:avLst/>
          </a:prstGeom>
          <a:noFill/>
        </p:spPr>
        <p:txBody>
          <a:bodyPr wrap="square" rtlCol="0">
            <a:spAutoFit/>
          </a:bodyPr>
          <a:lstStyle/>
          <a:p>
            <a:r>
              <a:rPr lang="en-US" sz="2400" b="1" dirty="0">
                <a:solidFill>
                  <a:schemeClr val="bg1"/>
                </a:solidFill>
              </a:rPr>
              <a:t>Shlomi Lantser</a:t>
            </a:r>
            <a:br>
              <a:rPr lang="en-US" sz="2400" b="1" dirty="0">
                <a:solidFill>
                  <a:schemeClr val="bg1"/>
                </a:solidFill>
              </a:rPr>
            </a:br>
            <a:r>
              <a:rPr lang="en-US" sz="2400" b="1" dirty="0">
                <a:solidFill>
                  <a:schemeClr val="bg1"/>
                </a:solidFill>
              </a:rPr>
              <a:t>Or Kazu-Cohen</a:t>
            </a:r>
          </a:p>
        </p:txBody>
      </p:sp>
    </p:spTree>
    <p:extLst>
      <p:ext uri="{BB962C8B-B14F-4D97-AF65-F5344CB8AC3E}">
        <p14:creationId xmlns:p14="http://schemas.microsoft.com/office/powerpoint/2010/main" val="9443307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9">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AC03958-6B4D-D427-7754-FAA83ADBF02F}"/>
              </a:ext>
            </a:extLst>
          </p:cNvPr>
          <p:cNvSpPr>
            <a:spLocks noGrp="1"/>
          </p:cNvSpPr>
          <p:nvPr>
            <p:ph type="title"/>
          </p:nvPr>
        </p:nvSpPr>
        <p:spPr>
          <a:xfrm>
            <a:off x="5297762" y="329184"/>
            <a:ext cx="6251110" cy="1783080"/>
          </a:xfrm>
        </p:spPr>
        <p:txBody>
          <a:bodyPr vert="horz" lIns="91440" tIns="45720" rIns="91440" bIns="45720" rtlCol="0" anchor="b">
            <a:normAutofit/>
          </a:bodyPr>
          <a:lstStyle/>
          <a:p>
            <a:r>
              <a:rPr lang="en-US" sz="5400" b="1"/>
              <a:t>Introduction</a:t>
            </a:r>
          </a:p>
        </p:txBody>
      </p:sp>
      <p:pic>
        <p:nvPicPr>
          <p:cNvPr id="14" name="Picture 5" descr="Computer script on a screen">
            <a:extLst>
              <a:ext uri="{FF2B5EF4-FFF2-40B4-BE49-F238E27FC236}">
                <a16:creationId xmlns:a16="http://schemas.microsoft.com/office/drawing/2014/main" id="{984E7A73-23EF-8ADE-2E65-67A3CCECD788}"/>
              </a:ext>
            </a:extLst>
          </p:cNvPr>
          <p:cNvPicPr>
            <a:picLocks noChangeAspect="1"/>
          </p:cNvPicPr>
          <p:nvPr/>
        </p:nvPicPr>
        <p:blipFill rotWithShape="1">
          <a:blip r:embed="rId2"/>
          <a:srcRect l="7448" r="47221" b="-1"/>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2"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AF003EDD-4744-74EF-3672-107485D6FD96}"/>
              </a:ext>
            </a:extLst>
          </p:cNvPr>
          <p:cNvSpPr txBox="1"/>
          <p:nvPr/>
        </p:nvSpPr>
        <p:spPr>
          <a:xfrm>
            <a:off x="5297762" y="2706624"/>
            <a:ext cx="6251110" cy="3483864"/>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000" dirty="0"/>
              <a:t>Explanation about Our classifier:</a:t>
            </a:r>
            <a:br>
              <a:rPr lang="en-US" sz="2000" dirty="0"/>
            </a:br>
            <a:br>
              <a:rPr lang="en-US" sz="2000" dirty="0"/>
            </a:br>
            <a:r>
              <a:rPr lang="en-US" sz="2000" dirty="0"/>
              <a:t>About our Features set –  API permissions, API Calls, URLs</a:t>
            </a:r>
            <a:br>
              <a:rPr lang="en-US" sz="2000" dirty="0"/>
            </a:br>
            <a:br>
              <a:rPr lang="en-US" sz="2000" dirty="0"/>
            </a:br>
            <a:r>
              <a:rPr lang="en-US" sz="2000" dirty="0"/>
              <a:t>Our Data set – </a:t>
            </a:r>
            <a:br>
              <a:rPr lang="en-US" sz="2000" dirty="0"/>
            </a:br>
            <a:br>
              <a:rPr lang="en-US" sz="2000" dirty="0"/>
            </a:br>
            <a:r>
              <a:rPr lang="en-US" sz="2000" dirty="0"/>
              <a:t>Weak spots on our classifier</a:t>
            </a:r>
            <a:br>
              <a:rPr lang="en-US" sz="2000" dirty="0"/>
            </a:br>
            <a:br>
              <a:rPr lang="en-US" sz="2000" dirty="0"/>
            </a:br>
            <a:r>
              <a:rPr lang="en-US" sz="2000" dirty="0"/>
              <a:t>How we intended to attack those Weak spots</a:t>
            </a:r>
            <a:br>
              <a:rPr lang="en-US" sz="2000" dirty="0"/>
            </a:br>
            <a:br>
              <a:rPr lang="en-US" sz="2000" dirty="0"/>
            </a:br>
            <a:endParaRPr lang="en-US" sz="2000" dirty="0"/>
          </a:p>
        </p:txBody>
      </p:sp>
    </p:spTree>
    <p:extLst>
      <p:ext uri="{BB962C8B-B14F-4D97-AF65-F5344CB8AC3E}">
        <p14:creationId xmlns:p14="http://schemas.microsoft.com/office/powerpoint/2010/main" val="21197778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837473B0-CC2E-450A-ABE3-18F120FF3D39}">
                <a1611:picAttrSrcUrl xmlns:a1611="http://schemas.microsoft.com/office/drawing/2016/11/main" r:id="rId3"/>
              </a:ext>
            </a:extLst>
          </a:blip>
          <a:srcRect/>
          <a:stretch>
            <a:fillRect t="-9000" b="-9000"/>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447F429-53A1-77C7-38FF-37E0570BBFFD}"/>
              </a:ext>
            </a:extLst>
          </p:cNvPr>
          <p:cNvSpPr txBox="1"/>
          <p:nvPr/>
        </p:nvSpPr>
        <p:spPr>
          <a:xfrm>
            <a:off x="104034" y="4468624"/>
            <a:ext cx="11309685" cy="1015663"/>
          </a:xfrm>
          <a:prstGeom prst="rect">
            <a:avLst/>
          </a:prstGeom>
          <a:noFill/>
        </p:spPr>
        <p:txBody>
          <a:bodyPr wrap="square" rtlCol="0">
            <a:spAutoFit/>
          </a:bodyPr>
          <a:lstStyle/>
          <a:p>
            <a:endParaRPr lang="en-US" sz="2000" b="1" dirty="0"/>
          </a:p>
          <a:p>
            <a:pPr marL="285750" indent="-285750">
              <a:buFont typeface="Arial" panose="020B0604020202020204" pitchFamily="34" charset="0"/>
              <a:buChar char="•"/>
            </a:pPr>
            <a:r>
              <a:rPr lang="en-US" sz="2000" b="1" dirty="0"/>
              <a:t>Feature Removal</a:t>
            </a:r>
          </a:p>
          <a:p>
            <a:pPr marL="285750" indent="-285750">
              <a:buFont typeface="Arial" panose="020B0604020202020204" pitchFamily="34" charset="0"/>
              <a:buChar char="•"/>
            </a:pPr>
            <a:r>
              <a:rPr lang="en-US" sz="2000" b="1" dirty="0"/>
              <a:t>Evasion attack</a:t>
            </a:r>
          </a:p>
        </p:txBody>
      </p:sp>
      <p:sp>
        <p:nvSpPr>
          <p:cNvPr id="6" name="TextBox 5">
            <a:extLst>
              <a:ext uri="{FF2B5EF4-FFF2-40B4-BE49-F238E27FC236}">
                <a16:creationId xmlns:a16="http://schemas.microsoft.com/office/drawing/2014/main" id="{7178EFE9-79DB-DB26-39F6-F7FFA0CADD93}"/>
              </a:ext>
            </a:extLst>
          </p:cNvPr>
          <p:cNvSpPr txBox="1"/>
          <p:nvPr/>
        </p:nvSpPr>
        <p:spPr>
          <a:xfrm>
            <a:off x="104034" y="3798189"/>
            <a:ext cx="10515600" cy="461665"/>
          </a:xfrm>
          <a:prstGeom prst="rect">
            <a:avLst/>
          </a:prstGeom>
          <a:noFill/>
        </p:spPr>
        <p:txBody>
          <a:bodyPr wrap="square" rtlCol="0">
            <a:spAutoFit/>
          </a:bodyPr>
          <a:lstStyle/>
          <a:p>
            <a:r>
              <a:rPr lang="en-US" sz="2400" b="1" dirty="0"/>
              <a:t>Now we are going to present several attacks which we try to exploit:</a:t>
            </a:r>
          </a:p>
        </p:txBody>
      </p:sp>
    </p:spTree>
    <p:extLst>
      <p:ext uri="{BB962C8B-B14F-4D97-AF65-F5344CB8AC3E}">
        <p14:creationId xmlns:p14="http://schemas.microsoft.com/office/powerpoint/2010/main" val="40460797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65B822-242B-2C17-BD06-1440C3E27EDD}"/>
              </a:ext>
            </a:extLst>
          </p:cNvPr>
          <p:cNvSpPr>
            <a:spLocks noGrp="1"/>
          </p:cNvSpPr>
          <p:nvPr>
            <p:ph type="title"/>
          </p:nvPr>
        </p:nvSpPr>
        <p:spPr>
          <a:xfrm>
            <a:off x="466722" y="586855"/>
            <a:ext cx="3201366" cy="3387497"/>
          </a:xfrm>
        </p:spPr>
        <p:txBody>
          <a:bodyPr anchor="b">
            <a:normAutofit/>
          </a:bodyPr>
          <a:lstStyle/>
          <a:p>
            <a:pPr algn="r"/>
            <a:r>
              <a:rPr lang="en-US" sz="4000">
                <a:solidFill>
                  <a:srgbClr val="FFFFFF"/>
                </a:solidFill>
              </a:rPr>
              <a:t>Features Removal</a:t>
            </a:r>
          </a:p>
        </p:txBody>
      </p:sp>
      <p:sp>
        <p:nvSpPr>
          <p:cNvPr id="3" name="Content Placeholder 2">
            <a:extLst>
              <a:ext uri="{FF2B5EF4-FFF2-40B4-BE49-F238E27FC236}">
                <a16:creationId xmlns:a16="http://schemas.microsoft.com/office/drawing/2014/main" id="{91803B27-7EC8-CD4E-1ABE-BA5B31D13F51}"/>
              </a:ext>
            </a:extLst>
          </p:cNvPr>
          <p:cNvSpPr>
            <a:spLocks noGrp="1"/>
          </p:cNvSpPr>
          <p:nvPr>
            <p:ph idx="1"/>
          </p:nvPr>
        </p:nvSpPr>
        <p:spPr>
          <a:xfrm>
            <a:off x="4810259" y="649480"/>
            <a:ext cx="6555347" cy="5546047"/>
          </a:xfrm>
        </p:spPr>
        <p:txBody>
          <a:bodyPr anchor="ctr">
            <a:normAutofit/>
          </a:bodyPr>
          <a:lstStyle/>
          <a:p>
            <a:pPr marL="0" marR="0" indent="0">
              <a:spcAft>
                <a:spcPts val="1500"/>
              </a:spcAft>
              <a:buNone/>
            </a:pPr>
            <a:r>
              <a:rPr lang="en-US" sz="1800" b="1" i="0" dirty="0">
                <a:effectLst/>
                <a:latin typeface="Segoe UI" panose="020B0502040204020203" pitchFamily="34" charset="0"/>
              </a:rPr>
              <a:t>The Feature Removal method is a strategy that involves removing certain features from the input data in an attempt to evade the classifier's </a:t>
            </a:r>
          </a:p>
          <a:p>
            <a:pPr marL="0" marR="0" indent="0">
              <a:spcAft>
                <a:spcPts val="1500"/>
              </a:spcAft>
              <a:buNone/>
            </a:pPr>
            <a:r>
              <a:rPr lang="en-US" sz="1800" b="1" i="0" dirty="0">
                <a:effectLst/>
                <a:latin typeface="Segoe UI" panose="020B0502040204020203" pitchFamily="34" charset="0"/>
              </a:rPr>
              <a:t>detection. The idea behind this method is that by removing important features, the classifier may not be able to accurately classify the input data.</a:t>
            </a:r>
          </a:p>
          <a:p>
            <a:pPr marL="0" marR="0" indent="0">
              <a:spcAft>
                <a:spcPts val="1500"/>
              </a:spcAft>
              <a:buNone/>
            </a:pPr>
            <a:r>
              <a:rPr kumimoji="0" lang="en-US" sz="2000" b="1" i="0" u="none" strike="noStrike" kern="1200" cap="none" spc="0" normalizeH="0" baseline="0" noProof="0" dirty="0">
                <a:ln>
                  <a:noFill/>
                </a:ln>
                <a:effectLst/>
                <a:uLnTx/>
                <a:uFillTx/>
                <a:latin typeface="Calibri "/>
                <a:ea typeface="+mj-ea"/>
                <a:cs typeface="+mj-cs"/>
              </a:rPr>
              <a:t>The steps we used in this attack:</a:t>
            </a:r>
            <a:endParaRPr lang="en-US" sz="2000" b="1" i="0" dirty="0">
              <a:effectLst/>
              <a:latin typeface="Arial" panose="020B0604020202020204" pitchFamily="34" charset="0"/>
            </a:endParaRPr>
          </a:p>
          <a:p>
            <a:pPr>
              <a:spcAft>
                <a:spcPts val="0"/>
              </a:spcAft>
              <a:buFont typeface="+mj-lt"/>
              <a:buAutoNum type="arabicPeriod"/>
            </a:pPr>
            <a:r>
              <a:rPr lang="en-US" sz="1800" b="1" i="0" dirty="0">
                <a:effectLst/>
                <a:latin typeface="Segoe UI" panose="020B0502040204020203" pitchFamily="34" charset="0"/>
              </a:rPr>
              <a:t>Identify the important features of the classifier (According to the article)</a:t>
            </a:r>
            <a:endParaRPr lang="en-US" sz="1800" b="1" i="0" dirty="0">
              <a:effectLst/>
              <a:latin typeface="Arial" panose="020B0604020202020204" pitchFamily="34" charset="0"/>
            </a:endParaRPr>
          </a:p>
          <a:p>
            <a:pPr>
              <a:spcAft>
                <a:spcPts val="0"/>
              </a:spcAft>
              <a:buFont typeface="+mj-lt"/>
              <a:buAutoNum type="arabicPeriod"/>
            </a:pPr>
            <a:r>
              <a:rPr lang="en-US" sz="1800" b="1" i="0" dirty="0">
                <a:effectLst/>
                <a:latin typeface="Segoe UI" panose="020B0502040204020203" pitchFamily="34" charset="0"/>
              </a:rPr>
              <a:t>Remove the important features from the input data.</a:t>
            </a:r>
            <a:endParaRPr lang="en-US" sz="1800" b="1" i="0" dirty="0">
              <a:effectLst/>
              <a:latin typeface="Arial" panose="020B0604020202020204" pitchFamily="34" charset="0"/>
            </a:endParaRPr>
          </a:p>
          <a:p>
            <a:pPr>
              <a:spcAft>
                <a:spcPts val="0"/>
              </a:spcAft>
              <a:buFont typeface="+mj-lt"/>
              <a:buAutoNum type="arabicPeriod"/>
            </a:pPr>
            <a:r>
              <a:rPr lang="en-US" sz="1800" b="1" i="0" dirty="0">
                <a:effectLst/>
                <a:latin typeface="Segoe UI" panose="020B0502040204020203" pitchFamily="34" charset="0"/>
              </a:rPr>
              <a:t>Evaluate the performance of the classifier on the modified data.</a:t>
            </a:r>
            <a:endParaRPr lang="en-US" sz="1800" b="1" i="0" dirty="0">
              <a:effectLst/>
              <a:latin typeface="Arial" panose="020B0604020202020204" pitchFamily="34" charset="0"/>
            </a:endParaRPr>
          </a:p>
          <a:p>
            <a:pPr>
              <a:spcAft>
                <a:spcPts val="0"/>
              </a:spcAft>
              <a:buFont typeface="+mj-lt"/>
              <a:buAutoNum type="arabicPeriod"/>
            </a:pPr>
            <a:r>
              <a:rPr lang="en-US" sz="1800" b="1" i="0" dirty="0">
                <a:effectLst/>
                <a:latin typeface="Segoe UI" panose="020B0502040204020203" pitchFamily="34" charset="0"/>
              </a:rPr>
              <a:t>Repeat steps 2 and 3 until the classifier's performance significantly decreases.</a:t>
            </a:r>
          </a:p>
          <a:p>
            <a:pPr marL="0" indent="0">
              <a:spcAft>
                <a:spcPts val="0"/>
              </a:spcAft>
              <a:buNone/>
            </a:pPr>
            <a:endParaRPr lang="en-US" sz="1800" b="1" dirty="0">
              <a:latin typeface="Segoe UI" panose="020B0502040204020203" pitchFamily="34" charset="0"/>
            </a:endParaRPr>
          </a:p>
          <a:p>
            <a:pPr marL="0" indent="0">
              <a:buNone/>
            </a:pPr>
            <a:endParaRPr lang="en-US" sz="2000" dirty="0"/>
          </a:p>
          <a:p>
            <a:pPr marL="0" indent="0">
              <a:buNone/>
            </a:pPr>
            <a:endParaRPr lang="en-US" sz="2000" dirty="0"/>
          </a:p>
        </p:txBody>
      </p:sp>
    </p:spTree>
    <p:extLst>
      <p:ext uri="{BB962C8B-B14F-4D97-AF65-F5344CB8AC3E}">
        <p14:creationId xmlns:p14="http://schemas.microsoft.com/office/powerpoint/2010/main" val="38297731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5EC865-5A9C-7832-A498-B14A8B078B28}"/>
              </a:ext>
            </a:extLst>
          </p:cNvPr>
          <p:cNvSpPr>
            <a:spLocks noGrp="1"/>
          </p:cNvSpPr>
          <p:nvPr>
            <p:ph type="title"/>
          </p:nvPr>
        </p:nvSpPr>
        <p:spPr>
          <a:xfrm>
            <a:off x="2686050" y="363537"/>
            <a:ext cx="10515600" cy="1325563"/>
          </a:xfrm>
        </p:spPr>
        <p:txBody>
          <a:bodyPr/>
          <a:lstStyle/>
          <a:p>
            <a:r>
              <a:rPr lang="en-US" dirty="0"/>
              <a:t>Features Removal scheme </a:t>
            </a:r>
          </a:p>
        </p:txBody>
      </p:sp>
      <p:pic>
        <p:nvPicPr>
          <p:cNvPr id="5" name="Content Placeholder 4">
            <a:extLst>
              <a:ext uri="{FF2B5EF4-FFF2-40B4-BE49-F238E27FC236}">
                <a16:creationId xmlns:a16="http://schemas.microsoft.com/office/drawing/2014/main" id="{43E47176-F621-FEE3-4C7C-8EF70C8B8B74}"/>
              </a:ext>
            </a:extLst>
          </p:cNvPr>
          <p:cNvPicPr>
            <a:picLocks noGrp="1" noChangeAspect="1"/>
          </p:cNvPicPr>
          <p:nvPr>
            <p:ph idx="1"/>
          </p:nvPr>
        </p:nvPicPr>
        <p:blipFill>
          <a:blip r:embed="rId2"/>
          <a:stretch>
            <a:fillRect/>
          </a:stretch>
        </p:blipFill>
        <p:spPr>
          <a:xfrm>
            <a:off x="5931247" y="1420813"/>
            <a:ext cx="6260753" cy="5073650"/>
          </a:xfrm>
        </p:spPr>
      </p:pic>
      <p:sp>
        <p:nvSpPr>
          <p:cNvPr id="6" name="TextBox 5">
            <a:extLst>
              <a:ext uri="{FF2B5EF4-FFF2-40B4-BE49-F238E27FC236}">
                <a16:creationId xmlns:a16="http://schemas.microsoft.com/office/drawing/2014/main" id="{78C096D5-632B-C0D7-9884-F129A582EBDB}"/>
              </a:ext>
            </a:extLst>
          </p:cNvPr>
          <p:cNvSpPr txBox="1"/>
          <p:nvPr/>
        </p:nvSpPr>
        <p:spPr>
          <a:xfrm>
            <a:off x="309613" y="1465748"/>
            <a:ext cx="5502834" cy="2308324"/>
          </a:xfrm>
          <a:prstGeom prst="rect">
            <a:avLst/>
          </a:prstGeom>
          <a:noFill/>
        </p:spPr>
        <p:txBody>
          <a:bodyPr wrap="square" rtlCol="0">
            <a:spAutoFit/>
          </a:bodyPr>
          <a:lstStyle/>
          <a:p>
            <a:pPr marL="342900" indent="-342900">
              <a:buAutoNum type="arabicPeriod"/>
            </a:pPr>
            <a:r>
              <a:rPr lang="en-US" dirty="0"/>
              <a:t>Decompressing the APK ZIP Files using the features extractor</a:t>
            </a:r>
          </a:p>
          <a:p>
            <a:pPr marL="342900" indent="-342900">
              <a:buAutoNum type="arabicPeriod"/>
            </a:pPr>
            <a:r>
              <a:rPr lang="en-US" dirty="0"/>
              <a:t>With script we wrote , we removing specific features from the Manifest.xml file.</a:t>
            </a:r>
          </a:p>
          <a:p>
            <a:pPr marL="342900" indent="-342900">
              <a:buAutoNum type="arabicPeriod"/>
            </a:pPr>
            <a:r>
              <a:rPr lang="en-US" dirty="0"/>
              <a:t>Compile the application again using APKTool</a:t>
            </a:r>
          </a:p>
          <a:p>
            <a:pPr marL="342900" indent="-342900">
              <a:buAutoNum type="arabicPeriod"/>
            </a:pPr>
            <a:r>
              <a:rPr lang="en-US" dirty="0"/>
              <a:t>Insert the app to the classifier as malicious.</a:t>
            </a:r>
          </a:p>
          <a:p>
            <a:endParaRPr lang="en-US" dirty="0"/>
          </a:p>
          <a:p>
            <a:endParaRPr lang="en-US" dirty="0"/>
          </a:p>
        </p:txBody>
      </p:sp>
      <mc:AlternateContent xmlns:mc="http://schemas.openxmlformats.org/markup-compatibility/2006" xmlns:p14="http://schemas.microsoft.com/office/powerpoint/2010/main">
        <mc:Choice Requires="p14">
          <p:contentPart p14:bwMode="auto" r:id="rId3">
            <p14:nvContentPartPr>
              <p14:cNvPr id="7" name="Ink 6">
                <a:extLst>
                  <a:ext uri="{FF2B5EF4-FFF2-40B4-BE49-F238E27FC236}">
                    <a16:creationId xmlns:a16="http://schemas.microsoft.com/office/drawing/2014/main" id="{E9AAF523-E1B6-A49A-D424-555505AC064D}"/>
                  </a:ext>
                </a:extLst>
              </p14:cNvPr>
              <p14:cNvContentPartPr/>
              <p14:nvPr/>
            </p14:nvContentPartPr>
            <p14:xfrm>
              <a:off x="9683784" y="2138616"/>
              <a:ext cx="525600" cy="243000"/>
            </p14:xfrm>
          </p:contentPart>
        </mc:Choice>
        <mc:Fallback xmlns="">
          <p:pic>
            <p:nvPicPr>
              <p:cNvPr id="7" name="Ink 6">
                <a:extLst>
                  <a:ext uri="{FF2B5EF4-FFF2-40B4-BE49-F238E27FC236}">
                    <a16:creationId xmlns:a16="http://schemas.microsoft.com/office/drawing/2014/main" id="{E9AAF523-E1B6-A49A-D424-555505AC064D}"/>
                  </a:ext>
                </a:extLst>
              </p:cNvPr>
              <p:cNvPicPr/>
              <p:nvPr/>
            </p:nvPicPr>
            <p:blipFill>
              <a:blip r:embed="rId4"/>
              <a:stretch>
                <a:fillRect/>
              </a:stretch>
            </p:blipFill>
            <p:spPr>
              <a:xfrm>
                <a:off x="9675144" y="2129616"/>
                <a:ext cx="543240" cy="26064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0" name="Ink 9">
                <a:extLst>
                  <a:ext uri="{FF2B5EF4-FFF2-40B4-BE49-F238E27FC236}">
                    <a16:creationId xmlns:a16="http://schemas.microsoft.com/office/drawing/2014/main" id="{1F46918D-3A8C-C31E-AB32-8B9E26F64732}"/>
                  </a:ext>
                </a:extLst>
              </p14:cNvPr>
              <p14:cNvContentPartPr/>
              <p14:nvPr/>
            </p14:nvContentPartPr>
            <p14:xfrm>
              <a:off x="9665784" y="3491496"/>
              <a:ext cx="496440" cy="338400"/>
            </p14:xfrm>
          </p:contentPart>
        </mc:Choice>
        <mc:Fallback xmlns="">
          <p:pic>
            <p:nvPicPr>
              <p:cNvPr id="10" name="Ink 9">
                <a:extLst>
                  <a:ext uri="{FF2B5EF4-FFF2-40B4-BE49-F238E27FC236}">
                    <a16:creationId xmlns:a16="http://schemas.microsoft.com/office/drawing/2014/main" id="{1F46918D-3A8C-C31E-AB32-8B9E26F64732}"/>
                  </a:ext>
                </a:extLst>
              </p:cNvPr>
              <p:cNvPicPr/>
              <p:nvPr/>
            </p:nvPicPr>
            <p:blipFill>
              <a:blip r:embed="rId6"/>
              <a:stretch>
                <a:fillRect/>
              </a:stretch>
            </p:blipFill>
            <p:spPr>
              <a:xfrm>
                <a:off x="9602784" y="3428856"/>
                <a:ext cx="622080" cy="46404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2" name="Ink 11">
                <a:extLst>
                  <a:ext uri="{FF2B5EF4-FFF2-40B4-BE49-F238E27FC236}">
                    <a16:creationId xmlns:a16="http://schemas.microsoft.com/office/drawing/2014/main" id="{A0396993-16DE-B824-6ACA-61FEB01EA563}"/>
                  </a:ext>
                </a:extLst>
              </p14:cNvPr>
              <p14:cNvContentPartPr/>
              <p14:nvPr/>
            </p14:nvContentPartPr>
            <p14:xfrm>
              <a:off x="9379944" y="2243376"/>
              <a:ext cx="66240" cy="60480"/>
            </p14:xfrm>
          </p:contentPart>
        </mc:Choice>
        <mc:Fallback xmlns="">
          <p:pic>
            <p:nvPicPr>
              <p:cNvPr id="12" name="Ink 11">
                <a:extLst>
                  <a:ext uri="{FF2B5EF4-FFF2-40B4-BE49-F238E27FC236}">
                    <a16:creationId xmlns:a16="http://schemas.microsoft.com/office/drawing/2014/main" id="{A0396993-16DE-B824-6ACA-61FEB01EA563}"/>
                  </a:ext>
                </a:extLst>
              </p:cNvPr>
              <p:cNvPicPr/>
              <p:nvPr/>
            </p:nvPicPr>
            <p:blipFill>
              <a:blip r:embed="rId8"/>
              <a:stretch>
                <a:fillRect/>
              </a:stretch>
            </p:blipFill>
            <p:spPr>
              <a:xfrm>
                <a:off x="9316944" y="2180376"/>
                <a:ext cx="191880" cy="186120"/>
              </a:xfrm>
              <a:prstGeom prst="rect">
                <a:avLst/>
              </a:prstGeom>
            </p:spPr>
          </p:pic>
        </mc:Fallback>
      </mc:AlternateContent>
      <p:pic>
        <p:nvPicPr>
          <p:cNvPr id="14" name="Picture 13">
            <a:extLst>
              <a:ext uri="{FF2B5EF4-FFF2-40B4-BE49-F238E27FC236}">
                <a16:creationId xmlns:a16="http://schemas.microsoft.com/office/drawing/2014/main" id="{F52EAC05-ADF5-AF7F-2946-00F006E08915}"/>
              </a:ext>
            </a:extLst>
          </p:cNvPr>
          <p:cNvPicPr>
            <a:picLocks noChangeAspect="1"/>
          </p:cNvPicPr>
          <p:nvPr/>
        </p:nvPicPr>
        <p:blipFill>
          <a:blip r:embed="rId9"/>
          <a:stretch>
            <a:fillRect/>
          </a:stretch>
        </p:blipFill>
        <p:spPr>
          <a:xfrm>
            <a:off x="309613" y="3276600"/>
            <a:ext cx="5621634" cy="3429000"/>
          </a:xfrm>
          <a:prstGeom prst="rect">
            <a:avLst/>
          </a:prstGeom>
        </p:spPr>
      </p:pic>
      <mc:AlternateContent xmlns:mc="http://schemas.openxmlformats.org/markup-compatibility/2006" xmlns:p14="http://schemas.microsoft.com/office/powerpoint/2010/main">
        <mc:Choice Requires="p14">
          <p:contentPart p14:bwMode="auto" r:id="rId10">
            <p14:nvContentPartPr>
              <p14:cNvPr id="17" name="Ink 16">
                <a:extLst>
                  <a:ext uri="{FF2B5EF4-FFF2-40B4-BE49-F238E27FC236}">
                    <a16:creationId xmlns:a16="http://schemas.microsoft.com/office/drawing/2014/main" id="{60FD8C61-FD99-A162-51E1-5F753996E030}"/>
                  </a:ext>
                </a:extLst>
              </p14:cNvPr>
              <p14:cNvContentPartPr/>
              <p14:nvPr/>
            </p14:nvContentPartPr>
            <p14:xfrm>
              <a:off x="9379350" y="1469790"/>
              <a:ext cx="1152000" cy="658800"/>
            </p14:xfrm>
          </p:contentPart>
        </mc:Choice>
        <mc:Fallback xmlns="">
          <p:pic>
            <p:nvPicPr>
              <p:cNvPr id="17" name="Ink 16">
                <a:extLst>
                  <a:ext uri="{FF2B5EF4-FFF2-40B4-BE49-F238E27FC236}">
                    <a16:creationId xmlns:a16="http://schemas.microsoft.com/office/drawing/2014/main" id="{60FD8C61-FD99-A162-51E1-5F753996E030}"/>
                  </a:ext>
                </a:extLst>
              </p:cNvPr>
              <p:cNvPicPr/>
              <p:nvPr/>
            </p:nvPicPr>
            <p:blipFill>
              <a:blip r:embed="rId11"/>
              <a:stretch>
                <a:fillRect/>
              </a:stretch>
            </p:blipFill>
            <p:spPr>
              <a:xfrm>
                <a:off x="9316350" y="1406790"/>
                <a:ext cx="1277640" cy="784440"/>
              </a:xfrm>
              <a:prstGeom prst="rect">
                <a:avLst/>
              </a:prstGeom>
            </p:spPr>
          </p:pic>
        </mc:Fallback>
      </mc:AlternateContent>
      <p:grpSp>
        <p:nvGrpSpPr>
          <p:cNvPr id="23" name="Group 22">
            <a:extLst>
              <a:ext uri="{FF2B5EF4-FFF2-40B4-BE49-F238E27FC236}">
                <a16:creationId xmlns:a16="http://schemas.microsoft.com/office/drawing/2014/main" id="{4F1ED4A3-76AD-0609-B1E7-D371885C3B45}"/>
              </a:ext>
            </a:extLst>
          </p:cNvPr>
          <p:cNvGrpSpPr/>
          <p:nvPr/>
        </p:nvGrpSpPr>
        <p:grpSpPr>
          <a:xfrm>
            <a:off x="9402930" y="1849176"/>
            <a:ext cx="1302744" cy="2134104"/>
            <a:chOff x="9399120" y="1849176"/>
            <a:chExt cx="1302744" cy="2134104"/>
          </a:xfrm>
        </p:grpSpPr>
        <mc:AlternateContent xmlns:mc="http://schemas.openxmlformats.org/markup-compatibility/2006" xmlns:p14="http://schemas.microsoft.com/office/powerpoint/2010/main">
          <mc:Choice Requires="p14">
            <p:contentPart p14:bwMode="auto" r:id="rId12">
              <p14:nvContentPartPr>
                <p14:cNvPr id="8" name="Ink 7">
                  <a:extLst>
                    <a:ext uri="{FF2B5EF4-FFF2-40B4-BE49-F238E27FC236}">
                      <a16:creationId xmlns:a16="http://schemas.microsoft.com/office/drawing/2014/main" id="{095B80EA-C059-B043-2532-801F3DB74551}"/>
                    </a:ext>
                  </a:extLst>
                </p14:cNvPr>
                <p14:cNvContentPartPr/>
                <p14:nvPr/>
              </p14:nvContentPartPr>
              <p14:xfrm>
                <a:off x="9411624" y="1849176"/>
                <a:ext cx="1290240" cy="1261440"/>
              </p14:xfrm>
            </p:contentPart>
          </mc:Choice>
          <mc:Fallback xmlns="">
            <p:pic>
              <p:nvPicPr>
                <p:cNvPr id="8" name="Ink 7">
                  <a:extLst>
                    <a:ext uri="{FF2B5EF4-FFF2-40B4-BE49-F238E27FC236}">
                      <a16:creationId xmlns:a16="http://schemas.microsoft.com/office/drawing/2014/main" id="{095B80EA-C059-B043-2532-801F3DB74551}"/>
                    </a:ext>
                  </a:extLst>
                </p:cNvPr>
                <p:cNvPicPr/>
                <p:nvPr/>
              </p:nvPicPr>
              <p:blipFill>
                <a:blip r:embed="rId13"/>
                <a:stretch>
                  <a:fillRect/>
                </a:stretch>
              </p:blipFill>
              <p:spPr>
                <a:xfrm>
                  <a:off x="9348984" y="1786176"/>
                  <a:ext cx="1415880" cy="138708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9" name="Ink 8">
                  <a:extLst>
                    <a:ext uri="{FF2B5EF4-FFF2-40B4-BE49-F238E27FC236}">
                      <a16:creationId xmlns:a16="http://schemas.microsoft.com/office/drawing/2014/main" id="{C8B52D6F-6B52-AAC7-E418-887A886E901C}"/>
                    </a:ext>
                  </a:extLst>
                </p14:cNvPr>
                <p14:cNvContentPartPr/>
                <p14:nvPr/>
              </p14:nvContentPartPr>
              <p14:xfrm>
                <a:off x="9863424" y="3078576"/>
                <a:ext cx="21600" cy="76680"/>
              </p14:xfrm>
            </p:contentPart>
          </mc:Choice>
          <mc:Fallback xmlns="">
            <p:pic>
              <p:nvPicPr>
                <p:cNvPr id="9" name="Ink 8">
                  <a:extLst>
                    <a:ext uri="{FF2B5EF4-FFF2-40B4-BE49-F238E27FC236}">
                      <a16:creationId xmlns:a16="http://schemas.microsoft.com/office/drawing/2014/main" id="{C8B52D6F-6B52-AAC7-E418-887A886E901C}"/>
                    </a:ext>
                  </a:extLst>
                </p:cNvPr>
                <p:cNvPicPr/>
                <p:nvPr/>
              </p:nvPicPr>
              <p:blipFill>
                <a:blip r:embed="rId15"/>
                <a:stretch>
                  <a:fillRect/>
                </a:stretch>
              </p:blipFill>
              <p:spPr>
                <a:xfrm>
                  <a:off x="9800424" y="3015576"/>
                  <a:ext cx="147240" cy="20232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9" name="Ink 18">
                  <a:extLst>
                    <a:ext uri="{FF2B5EF4-FFF2-40B4-BE49-F238E27FC236}">
                      <a16:creationId xmlns:a16="http://schemas.microsoft.com/office/drawing/2014/main" id="{3567EAB7-371E-3BFC-6B4D-D55BF8AA12AA}"/>
                    </a:ext>
                  </a:extLst>
                </p14:cNvPr>
                <p14:cNvContentPartPr/>
                <p14:nvPr/>
              </p14:nvContentPartPr>
              <p14:xfrm>
                <a:off x="10035630" y="3174930"/>
                <a:ext cx="172800" cy="278280"/>
              </p14:xfrm>
            </p:contentPart>
          </mc:Choice>
          <mc:Fallback xmlns="">
            <p:pic>
              <p:nvPicPr>
                <p:cNvPr id="19" name="Ink 18">
                  <a:extLst>
                    <a:ext uri="{FF2B5EF4-FFF2-40B4-BE49-F238E27FC236}">
                      <a16:creationId xmlns:a16="http://schemas.microsoft.com/office/drawing/2014/main" id="{3567EAB7-371E-3BFC-6B4D-D55BF8AA12AA}"/>
                    </a:ext>
                  </a:extLst>
                </p:cNvPr>
                <p:cNvPicPr/>
                <p:nvPr/>
              </p:nvPicPr>
              <p:blipFill>
                <a:blip r:embed="rId17"/>
                <a:stretch>
                  <a:fillRect/>
                </a:stretch>
              </p:blipFill>
              <p:spPr>
                <a:xfrm>
                  <a:off x="9972630" y="3111930"/>
                  <a:ext cx="298440" cy="40392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20" name="Ink 19">
                  <a:extLst>
                    <a:ext uri="{FF2B5EF4-FFF2-40B4-BE49-F238E27FC236}">
                      <a16:creationId xmlns:a16="http://schemas.microsoft.com/office/drawing/2014/main" id="{9E4BDACA-C65D-E4AD-C61A-72BE4A1018D9}"/>
                    </a:ext>
                  </a:extLst>
                </p14:cNvPr>
                <p14:cNvContentPartPr/>
                <p14:nvPr/>
              </p14:nvContentPartPr>
              <p14:xfrm>
                <a:off x="9615150" y="3158010"/>
                <a:ext cx="512280" cy="319680"/>
              </p14:xfrm>
            </p:contentPart>
          </mc:Choice>
          <mc:Fallback xmlns="">
            <p:pic>
              <p:nvPicPr>
                <p:cNvPr id="20" name="Ink 19">
                  <a:extLst>
                    <a:ext uri="{FF2B5EF4-FFF2-40B4-BE49-F238E27FC236}">
                      <a16:creationId xmlns:a16="http://schemas.microsoft.com/office/drawing/2014/main" id="{9E4BDACA-C65D-E4AD-C61A-72BE4A1018D9}"/>
                    </a:ext>
                  </a:extLst>
                </p:cNvPr>
                <p:cNvPicPr/>
                <p:nvPr/>
              </p:nvPicPr>
              <p:blipFill>
                <a:blip r:embed="rId19"/>
                <a:stretch>
                  <a:fillRect/>
                </a:stretch>
              </p:blipFill>
              <p:spPr>
                <a:xfrm>
                  <a:off x="9552150" y="3095010"/>
                  <a:ext cx="637920" cy="44532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22" name="Ink 21">
                  <a:extLst>
                    <a:ext uri="{FF2B5EF4-FFF2-40B4-BE49-F238E27FC236}">
                      <a16:creationId xmlns:a16="http://schemas.microsoft.com/office/drawing/2014/main" id="{5A207352-E4BE-40D2-A10D-DB79E404AB29}"/>
                    </a:ext>
                  </a:extLst>
                </p14:cNvPr>
                <p14:cNvContentPartPr/>
                <p14:nvPr/>
              </p14:nvContentPartPr>
              <p14:xfrm>
                <a:off x="9399120" y="2971680"/>
                <a:ext cx="1224720" cy="1011600"/>
              </p14:xfrm>
            </p:contentPart>
          </mc:Choice>
          <mc:Fallback xmlns="">
            <p:pic>
              <p:nvPicPr>
                <p:cNvPr id="22" name="Ink 21">
                  <a:extLst>
                    <a:ext uri="{FF2B5EF4-FFF2-40B4-BE49-F238E27FC236}">
                      <a16:creationId xmlns:a16="http://schemas.microsoft.com/office/drawing/2014/main" id="{5A207352-E4BE-40D2-A10D-DB79E404AB29}"/>
                    </a:ext>
                  </a:extLst>
                </p:cNvPr>
                <p:cNvPicPr/>
                <p:nvPr/>
              </p:nvPicPr>
              <p:blipFill>
                <a:blip r:embed="rId21"/>
                <a:stretch>
                  <a:fillRect/>
                </a:stretch>
              </p:blipFill>
              <p:spPr>
                <a:xfrm>
                  <a:off x="9336480" y="2908680"/>
                  <a:ext cx="1350360" cy="1137240"/>
                </a:xfrm>
                <a:prstGeom prst="rect">
                  <a:avLst/>
                </a:prstGeom>
              </p:spPr>
            </p:pic>
          </mc:Fallback>
        </mc:AlternateContent>
      </p:grpSp>
      <p:pic>
        <p:nvPicPr>
          <p:cNvPr id="59" name="Picture 58">
            <a:extLst>
              <a:ext uri="{FF2B5EF4-FFF2-40B4-BE49-F238E27FC236}">
                <a16:creationId xmlns:a16="http://schemas.microsoft.com/office/drawing/2014/main" id="{BA4096C1-5534-3992-8F01-11CBFB9274BF}"/>
              </a:ext>
            </a:extLst>
          </p:cNvPr>
          <p:cNvPicPr>
            <a:picLocks noChangeAspect="1"/>
          </p:cNvPicPr>
          <p:nvPr/>
        </p:nvPicPr>
        <p:blipFill>
          <a:blip r:embed="rId22"/>
          <a:stretch>
            <a:fillRect/>
          </a:stretch>
        </p:blipFill>
        <p:spPr>
          <a:xfrm flipH="1">
            <a:off x="9330624" y="2971763"/>
            <a:ext cx="73777" cy="909193"/>
          </a:xfrm>
          <a:prstGeom prst="rect">
            <a:avLst/>
          </a:prstGeom>
        </p:spPr>
      </p:pic>
    </p:spTree>
    <p:extLst>
      <p:ext uri="{BB962C8B-B14F-4D97-AF65-F5344CB8AC3E}">
        <p14:creationId xmlns:p14="http://schemas.microsoft.com/office/powerpoint/2010/main" val="20765365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CCA5F87-1D1E-45CB-8D83-FC7EEFAD99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Light bulb on yellow background with sketched light beams and cord">
            <a:extLst>
              <a:ext uri="{FF2B5EF4-FFF2-40B4-BE49-F238E27FC236}">
                <a16:creationId xmlns:a16="http://schemas.microsoft.com/office/drawing/2014/main" id="{C07F4ED9-6822-413E-C312-83B78F244453}"/>
              </a:ext>
            </a:extLst>
          </p:cNvPr>
          <p:cNvPicPr>
            <a:picLocks noChangeAspect="1"/>
          </p:cNvPicPr>
          <p:nvPr/>
        </p:nvPicPr>
        <p:blipFill rotWithShape="1">
          <a:blip r:embed="rId2"/>
          <a:srcRect l="22264"/>
          <a:stretch/>
        </p:blipFill>
        <p:spPr>
          <a:xfrm>
            <a:off x="20" y="10"/>
            <a:ext cx="8668492" cy="6857990"/>
          </a:xfrm>
          <a:prstGeom prst="rect">
            <a:avLst/>
          </a:prstGeom>
        </p:spPr>
      </p:pic>
      <p:sp>
        <p:nvSpPr>
          <p:cNvPr id="13" name="Rectangle 12">
            <a:extLst>
              <a:ext uri="{FF2B5EF4-FFF2-40B4-BE49-F238E27FC236}">
                <a16:creationId xmlns:a16="http://schemas.microsoft.com/office/drawing/2014/main" id="{7CCFC2C6-6238-4A2F-93DE-2ADF74AF63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711652" y="0"/>
            <a:ext cx="8480347"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F7BAAC0-CC5F-471B-2A5D-82DED95B2DD1}"/>
              </a:ext>
            </a:extLst>
          </p:cNvPr>
          <p:cNvSpPr>
            <a:spLocks noGrp="1"/>
          </p:cNvSpPr>
          <p:nvPr>
            <p:ph type="title"/>
          </p:nvPr>
        </p:nvSpPr>
        <p:spPr>
          <a:xfrm>
            <a:off x="6965823" y="1457943"/>
            <a:ext cx="4909185" cy="4774374"/>
          </a:xfrm>
        </p:spPr>
        <p:txBody>
          <a:bodyPr vert="horz" lIns="91440" tIns="45720" rIns="91440" bIns="45720" rtlCol="0" anchor="b">
            <a:normAutofit fontScale="90000"/>
          </a:bodyPr>
          <a:lstStyle/>
          <a:p>
            <a:br>
              <a:rPr lang="en-US" sz="2000" b="1" dirty="0">
                <a:latin typeface="+mn-lt"/>
              </a:rPr>
            </a:br>
            <a:br>
              <a:rPr lang="en-US" sz="2000" b="1" dirty="0">
                <a:latin typeface="+mn-lt"/>
              </a:rPr>
            </a:br>
            <a:r>
              <a:rPr lang="en-US" sz="2000" b="1" u="sng" dirty="0">
                <a:latin typeface="+mn-lt"/>
              </a:rPr>
              <a:t>What is it?</a:t>
            </a:r>
            <a:br>
              <a:rPr lang="en-US" sz="2000" b="1" u="sng" dirty="0">
                <a:latin typeface="+mn-lt"/>
              </a:rPr>
            </a:br>
            <a:r>
              <a:rPr lang="en-US" sz="2000" dirty="0">
                <a:latin typeface="+mn-lt"/>
              </a:rPr>
              <a:t>Evasion attack using feature manipulation: This type of attack aims to manipulate the feature set of the input data in a way that would cause the classifier to misclassify it as malware. By adding specific features, the attacker hopes to make the classifier unable to recognize the malware, thus evading detection.</a:t>
            </a:r>
            <a:br>
              <a:rPr lang="en-US" sz="2000" b="1" dirty="0">
                <a:latin typeface="+mn-lt"/>
              </a:rPr>
            </a:br>
            <a:br>
              <a:rPr lang="en-US" sz="2000" b="1" dirty="0">
                <a:latin typeface="+mn-lt"/>
              </a:rPr>
            </a:br>
            <a:r>
              <a:rPr lang="en-US" sz="2000" b="1" u="sng" dirty="0">
                <a:latin typeface="+mn-lt"/>
              </a:rPr>
              <a:t>The steps we used in this attack:</a:t>
            </a:r>
            <a:br>
              <a:rPr lang="en-US" sz="2000" b="1" dirty="0">
                <a:latin typeface="+mn-lt"/>
              </a:rPr>
            </a:br>
            <a:r>
              <a:rPr lang="en-US" sz="2000" dirty="0">
                <a:latin typeface="+mn-lt"/>
              </a:rPr>
              <a:t>1. Identify the important features of the classifier (According to the article)</a:t>
            </a:r>
            <a:br>
              <a:rPr lang="en-US" sz="2000" dirty="0">
                <a:latin typeface="+mn-lt"/>
              </a:rPr>
            </a:br>
            <a:r>
              <a:rPr lang="en-US" sz="2000" dirty="0">
                <a:latin typeface="+mn-lt"/>
              </a:rPr>
              <a:t>2. Remove the important features from the input data.</a:t>
            </a:r>
            <a:br>
              <a:rPr lang="en-US" sz="2000" dirty="0">
                <a:latin typeface="+mn-lt"/>
              </a:rPr>
            </a:br>
            <a:r>
              <a:rPr lang="en-US" sz="2000" dirty="0">
                <a:latin typeface="+mn-lt"/>
              </a:rPr>
              <a:t>3. Evaluate the performance of the classifier on the modified data.</a:t>
            </a:r>
            <a:br>
              <a:rPr lang="en-US" sz="2000" dirty="0">
                <a:latin typeface="+mn-lt"/>
              </a:rPr>
            </a:br>
            <a:r>
              <a:rPr lang="en-US" sz="2000" dirty="0">
                <a:latin typeface="+mn-lt"/>
              </a:rPr>
              <a:t>4. Repeat steps 2 and 3 until the classifier's performance significantly decreases.</a:t>
            </a:r>
            <a:br>
              <a:rPr lang="en-US" sz="2000" b="1" dirty="0">
                <a:latin typeface="+mn-lt"/>
              </a:rPr>
            </a:br>
            <a:br>
              <a:rPr lang="en-US" sz="2000" b="1" dirty="0">
                <a:latin typeface="+mn-lt"/>
              </a:rPr>
            </a:br>
            <a:br>
              <a:rPr lang="en-US" sz="1200" b="1" dirty="0"/>
            </a:br>
            <a:br>
              <a:rPr lang="en-US" sz="1200" b="1" dirty="0"/>
            </a:br>
            <a:br>
              <a:rPr lang="en-US" sz="1200" b="1" dirty="0"/>
            </a:br>
            <a:endParaRPr lang="en-US" sz="1200" dirty="0"/>
          </a:p>
        </p:txBody>
      </p:sp>
      <p:sp>
        <p:nvSpPr>
          <p:cNvPr id="15" name="Rectangle 14">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130540"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7" name="Rectangle 16">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1648"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Rectangle 4">
            <a:extLst>
              <a:ext uri="{FF2B5EF4-FFF2-40B4-BE49-F238E27FC236}">
                <a16:creationId xmlns:a16="http://schemas.microsoft.com/office/drawing/2014/main" id="{4976BE0D-7AF3-7BBD-E516-2998A941C118}"/>
              </a:ext>
            </a:extLst>
          </p:cNvPr>
          <p:cNvSpPr/>
          <p:nvPr/>
        </p:nvSpPr>
        <p:spPr>
          <a:xfrm>
            <a:off x="640240" y="0"/>
            <a:ext cx="4274312" cy="923330"/>
          </a:xfrm>
          <a:prstGeom prst="rect">
            <a:avLst/>
          </a:prstGeom>
          <a:noFill/>
        </p:spPr>
        <p:txBody>
          <a:bodyPr wrap="none" lIns="91440" tIns="45720" rIns="91440" bIns="45720">
            <a:spAutoFit/>
          </a:bodyPr>
          <a:lstStyle/>
          <a:p>
            <a:pPr algn="ctr">
              <a:spcAft>
                <a:spcPts val="600"/>
              </a:spcAft>
            </a:pPr>
            <a:r>
              <a:rPr lang="en-US" sz="5400" b="1" dirty="0"/>
              <a:t>Evasion attack</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7817844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AA72BD9-2C5A-4EDC-931F-5AA08EACA0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Graph on document with pen">
            <a:extLst>
              <a:ext uri="{FF2B5EF4-FFF2-40B4-BE49-F238E27FC236}">
                <a16:creationId xmlns:a16="http://schemas.microsoft.com/office/drawing/2014/main" id="{6215D79E-6642-26AF-6CAC-9A548773AF15}"/>
              </a:ext>
            </a:extLst>
          </p:cNvPr>
          <p:cNvPicPr>
            <a:picLocks noChangeAspect="1"/>
          </p:cNvPicPr>
          <p:nvPr/>
        </p:nvPicPr>
        <p:blipFill rotWithShape="1">
          <a:blip r:embed="rId2"/>
          <a:srcRect l="2093" r="13524" b="-1"/>
          <a:stretch/>
        </p:blipFill>
        <p:spPr>
          <a:xfrm>
            <a:off x="3522468" y="10"/>
            <a:ext cx="8669532" cy="6857990"/>
          </a:xfrm>
          <a:prstGeom prst="rect">
            <a:avLst/>
          </a:prstGeom>
        </p:spPr>
      </p:pic>
      <p:sp>
        <p:nvSpPr>
          <p:cNvPr id="11" name="Rectangle 10">
            <a:extLst>
              <a:ext uri="{FF2B5EF4-FFF2-40B4-BE49-F238E27FC236}">
                <a16:creationId xmlns:a16="http://schemas.microsoft.com/office/drawing/2014/main" id="{DD3981AC-7B61-4947-BCF3-F7AA7FA38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bg1"/>
              </a:gs>
              <a:gs pos="35000">
                <a:schemeClr val="bg1">
                  <a:alpha val="78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29D56C0-5BFD-E7A7-6C22-639D837C41D9}"/>
              </a:ext>
            </a:extLst>
          </p:cNvPr>
          <p:cNvSpPr>
            <a:spLocks noGrp="1"/>
          </p:cNvSpPr>
          <p:nvPr>
            <p:ph type="title"/>
          </p:nvPr>
        </p:nvSpPr>
        <p:spPr>
          <a:xfrm>
            <a:off x="204088" y="1201484"/>
            <a:ext cx="4858131" cy="525779"/>
          </a:xfrm>
        </p:spPr>
        <p:txBody>
          <a:bodyPr anchor="b">
            <a:normAutofit fontScale="90000"/>
          </a:bodyPr>
          <a:lstStyle/>
          <a:p>
            <a:r>
              <a:rPr lang="en-US" sz="3200" b="1" dirty="0">
                <a:latin typeface="Calibri "/>
              </a:rPr>
              <a:t>How we exploit this attack</a:t>
            </a:r>
          </a:p>
        </p:txBody>
      </p:sp>
      <p:sp>
        <p:nvSpPr>
          <p:cNvPr id="13" name="Rectangle 12">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653086FC-80CD-30F9-386A-F04E8FAD9396}"/>
              </a:ext>
            </a:extLst>
          </p:cNvPr>
          <p:cNvSpPr>
            <a:spLocks noGrp="1"/>
          </p:cNvSpPr>
          <p:nvPr>
            <p:ph idx="1"/>
          </p:nvPr>
        </p:nvSpPr>
        <p:spPr>
          <a:xfrm>
            <a:off x="204088" y="2118161"/>
            <a:ext cx="4076700" cy="3919982"/>
          </a:xfrm>
        </p:spPr>
        <p:txBody>
          <a:bodyPr anchor="t">
            <a:noAutofit/>
          </a:bodyPr>
          <a:lstStyle/>
          <a:p>
            <a:pPr marL="0" indent="0">
              <a:buNone/>
            </a:pPr>
            <a:r>
              <a:rPr lang="en-US" sz="1400" b="1" dirty="0">
                <a:latin typeface="Calibri "/>
              </a:rPr>
              <a:t>- The steps we used in this attack:</a:t>
            </a:r>
          </a:p>
          <a:p>
            <a:pPr marL="342900" indent="-342900">
              <a:buFont typeface="+mj-lt"/>
              <a:buAutoNum type="arabicPeriod"/>
            </a:pPr>
            <a:r>
              <a:rPr lang="en-US" sz="1400" b="1" dirty="0">
                <a:latin typeface="Calibri "/>
              </a:rPr>
              <a:t>Obtain a set of APK files, both benign and malicious.</a:t>
            </a:r>
          </a:p>
          <a:p>
            <a:pPr marL="342900" indent="-342900">
              <a:buFont typeface="+mj-lt"/>
              <a:buAutoNum type="arabicPeriod"/>
            </a:pPr>
            <a:r>
              <a:rPr lang="en-US" sz="1400" b="1" dirty="0">
                <a:latin typeface="Calibri "/>
              </a:rPr>
              <a:t>Use the feature-</a:t>
            </a:r>
            <a:r>
              <a:rPr lang="en-US" sz="1400" b="1" dirty="0" err="1">
                <a:latin typeface="Calibri "/>
              </a:rPr>
              <a:t>etractor</a:t>
            </a:r>
            <a:r>
              <a:rPr lang="en-US" sz="1400" b="1" dirty="0">
                <a:latin typeface="Calibri "/>
              </a:rPr>
              <a:t> to extract the features from the APK files.</a:t>
            </a:r>
          </a:p>
          <a:p>
            <a:pPr marL="342900" indent="-342900">
              <a:buFont typeface="+mj-lt"/>
              <a:buAutoNum type="arabicPeriod"/>
            </a:pPr>
            <a:r>
              <a:rPr lang="en-US" sz="1400" b="1" dirty="0">
                <a:latin typeface="Calibri "/>
              </a:rPr>
              <a:t>Use a script to add new features to the APK files, specifically crafted to evade the SECSVM classifier.</a:t>
            </a:r>
          </a:p>
          <a:p>
            <a:pPr marL="342900" indent="-342900">
              <a:buFont typeface="+mj-lt"/>
              <a:buAutoNum type="arabicPeriod"/>
            </a:pPr>
            <a:r>
              <a:rPr lang="en-US" sz="1400" b="1" dirty="0">
                <a:latin typeface="Calibri "/>
              </a:rPr>
              <a:t>Use the modified APK files to test the SECSVM classifier and observe the results.</a:t>
            </a:r>
          </a:p>
          <a:p>
            <a:pPr marL="342900" indent="-342900">
              <a:buFont typeface="+mj-lt"/>
              <a:buAutoNum type="arabicPeriod"/>
            </a:pPr>
            <a:r>
              <a:rPr lang="en-US" sz="1400" b="1" dirty="0">
                <a:latin typeface="Calibri "/>
              </a:rPr>
              <a:t>Analyze the results to understand how the added features affected the classifier's performance.</a:t>
            </a:r>
          </a:p>
          <a:p>
            <a:pPr marL="342900" indent="-342900">
              <a:buFont typeface="+mj-lt"/>
              <a:buAutoNum type="arabicPeriod"/>
            </a:pPr>
            <a:r>
              <a:rPr lang="en-US" sz="1400" b="1" dirty="0">
                <a:latin typeface="Calibri "/>
              </a:rPr>
              <a:t>Repeat steps 3-5 with different sets of added features until the classifier is successfully evaded.</a:t>
            </a:r>
          </a:p>
          <a:p>
            <a:pPr marL="342900" indent="-342900">
              <a:buFont typeface="+mj-lt"/>
              <a:buAutoNum type="arabicPeriod"/>
            </a:pPr>
            <a:r>
              <a:rPr lang="en-US" sz="1400" b="1" dirty="0">
                <a:latin typeface="Calibri "/>
              </a:rPr>
              <a:t>Use the successful set of added features in a real-world scenario to evade the SECSVM classifier in practice.</a:t>
            </a:r>
            <a:br>
              <a:rPr lang="en-US" sz="1400" b="1" dirty="0">
                <a:latin typeface="Calibri "/>
              </a:rPr>
            </a:br>
            <a:br>
              <a:rPr lang="en-US" sz="1400" b="1" dirty="0">
                <a:latin typeface="Calibri "/>
              </a:rPr>
            </a:br>
            <a:endParaRPr lang="en-US" sz="1400" dirty="0"/>
          </a:p>
        </p:txBody>
      </p:sp>
      <p:pic>
        <p:nvPicPr>
          <p:cNvPr id="6" name="Picture 5">
            <a:extLst>
              <a:ext uri="{FF2B5EF4-FFF2-40B4-BE49-F238E27FC236}">
                <a16:creationId xmlns:a16="http://schemas.microsoft.com/office/drawing/2014/main" id="{A789088B-3FD3-6DCB-B654-B1EFEC977B51}"/>
              </a:ext>
            </a:extLst>
          </p:cNvPr>
          <p:cNvPicPr>
            <a:picLocks noChangeAspect="1"/>
          </p:cNvPicPr>
          <p:nvPr/>
        </p:nvPicPr>
        <p:blipFill>
          <a:blip r:embed="rId3"/>
          <a:stretch>
            <a:fillRect/>
          </a:stretch>
        </p:blipFill>
        <p:spPr>
          <a:xfrm>
            <a:off x="6823452" y="995681"/>
            <a:ext cx="5025923" cy="5634482"/>
          </a:xfrm>
          <a:prstGeom prst="rect">
            <a:avLst/>
          </a:prstGeom>
        </p:spPr>
      </p:pic>
    </p:spTree>
    <p:extLst>
      <p:ext uri="{BB962C8B-B14F-4D97-AF65-F5344CB8AC3E}">
        <p14:creationId xmlns:p14="http://schemas.microsoft.com/office/powerpoint/2010/main" val="848547724"/>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837473B0-CC2E-450A-ABE3-18F120FF3D39}">
                <a1611:picAttrSrcUrl xmlns:a1611="http://schemas.microsoft.com/office/drawing/2016/11/main" r:id="rId3"/>
              </a:ext>
            </a:extLst>
          </a:blip>
          <a:srcRect/>
          <a:stretch>
            <a:fillRect/>
          </a:stretch>
        </a:blip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6A9D6E8-24EC-9AFA-8B0A-1A7478836F11}"/>
              </a:ext>
            </a:extLst>
          </p:cNvPr>
          <p:cNvSpPr>
            <a:spLocks noGrp="1"/>
          </p:cNvSpPr>
          <p:nvPr>
            <p:ph idx="1"/>
          </p:nvPr>
        </p:nvSpPr>
        <p:spPr>
          <a:xfrm>
            <a:off x="257175" y="1690688"/>
            <a:ext cx="8496300" cy="2127250"/>
          </a:xfrm>
        </p:spPr>
        <p:txBody>
          <a:bodyPr>
            <a:normAutofit fontScale="92500"/>
          </a:bodyPr>
          <a:lstStyle/>
          <a:p>
            <a:pPr marL="0" indent="0">
              <a:buNone/>
            </a:pPr>
            <a:r>
              <a:rPr lang="en-US" sz="2400" b="1" dirty="0"/>
              <a:t>After the two methos we tried, our classifier still classified correctly the apps (benign as benign and malicious as malicious)</a:t>
            </a:r>
            <a:br>
              <a:rPr lang="en-US" sz="2400" b="1" dirty="0"/>
            </a:br>
            <a:br>
              <a:rPr lang="en-US" sz="2400" b="1" dirty="0"/>
            </a:br>
            <a:r>
              <a:rPr lang="en-US" sz="2400" b="1" dirty="0"/>
              <a:t>Interesting point we notice during those processes, in the second attack (Evasion Attack) and in specific train set and test set, a minor number of application was classified incorrectly, but the results was Inconclusive.</a:t>
            </a:r>
          </a:p>
        </p:txBody>
      </p:sp>
      <p:sp>
        <p:nvSpPr>
          <p:cNvPr id="5" name="Title 4">
            <a:extLst>
              <a:ext uri="{FF2B5EF4-FFF2-40B4-BE49-F238E27FC236}">
                <a16:creationId xmlns:a16="http://schemas.microsoft.com/office/drawing/2014/main" id="{3621B596-F2D7-22E1-8F36-034D61C9B317}"/>
              </a:ext>
            </a:extLst>
          </p:cNvPr>
          <p:cNvSpPr>
            <a:spLocks noGrp="1"/>
          </p:cNvSpPr>
          <p:nvPr>
            <p:ph type="title"/>
          </p:nvPr>
        </p:nvSpPr>
        <p:spPr/>
        <p:txBody>
          <a:bodyPr>
            <a:normAutofit/>
          </a:bodyPr>
          <a:lstStyle/>
          <a:p>
            <a:r>
              <a:rPr lang="en-US" sz="7200" b="1" dirty="0">
                <a:latin typeface="Calibri "/>
              </a:rPr>
              <a:t>Results</a:t>
            </a:r>
          </a:p>
        </p:txBody>
      </p:sp>
    </p:spTree>
    <p:extLst>
      <p:ext uri="{BB962C8B-B14F-4D97-AF65-F5344CB8AC3E}">
        <p14:creationId xmlns:p14="http://schemas.microsoft.com/office/powerpoint/2010/main" val="42112463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1361</TotalTime>
  <Words>556</Words>
  <Application>Microsoft Office PowerPoint</Application>
  <PresentationFormat>Widescreen</PresentationFormat>
  <Paragraphs>35</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Calibri </vt:lpstr>
      <vt:lpstr>Calibri Light</vt:lpstr>
      <vt:lpstr>Segoe UI</vt:lpstr>
      <vt:lpstr>Office Theme</vt:lpstr>
      <vt:lpstr>Challenging the Effectiveness of SecSVM and Drebin: An Analysis of Attack Strategies</vt:lpstr>
      <vt:lpstr>Introduction</vt:lpstr>
      <vt:lpstr>PowerPoint Presentation</vt:lpstr>
      <vt:lpstr>Features Removal</vt:lpstr>
      <vt:lpstr>Features Removal scheme </vt:lpstr>
      <vt:lpstr>  What is it? Evasion attack using feature manipulation: This type of attack aims to manipulate the feature set of the input data in a way that would cause the classifier to misclassify it as malware. By adding specific features, the attacker hopes to make the classifier unable to recognize the malware, thus evading detection.  The steps we used in this attack: 1. Identify the important features of the classifier (According to the article) 2. Remove the important features from the input data. 3. Evaluate the performance of the classifier on the modified data. 4. Repeat steps 2 and 3 until the classifier's performance significantly decreases.     </vt:lpstr>
      <vt:lpstr>How we exploit this attack</vt:lpstr>
      <vt:lpstr>Results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Challenging the Effectiveness of SecSVM and Drebin: An Analysis of Attack Strategies</dc:title>
  <dc:creator>guy azoulay</dc:creator>
  <cp:lastModifiedBy>Or Cohen</cp:lastModifiedBy>
  <cp:revision>4</cp:revision>
  <dcterms:created xsi:type="dcterms:W3CDTF">2023-01-18T10:47:01Z</dcterms:created>
  <dcterms:modified xsi:type="dcterms:W3CDTF">2023-01-19T11:43:49Z</dcterms:modified>
</cp:coreProperties>
</file>