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69" r:id="rId5"/>
    <p:sldId id="263" r:id="rId6"/>
    <p:sldId id="264" r:id="rId7"/>
    <p:sldId id="265" r:id="rId8"/>
    <p:sldId id="266" r:id="rId9"/>
    <p:sldId id="267" r:id="rId10"/>
    <p:sldId id="268" r:id="rId11"/>
    <p:sldId id="272" r:id="rId12"/>
    <p:sldId id="273" r:id="rId13"/>
    <p:sldId id="257" r:id="rId14"/>
    <p:sldId id="278" r:id="rId15"/>
    <p:sldId id="274" r:id="rId16"/>
    <p:sldId id="276" r:id="rId17"/>
    <p:sldId id="280" r:id="rId18"/>
    <p:sldId id="277" r:id="rId19"/>
    <p:sldId id="259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90" y="-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3D56-AFF8-41D2-B9B6-33B06B87EDEE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4FF22-C6B4-4087-8C98-267B61579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7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3D56-AFF8-41D2-B9B6-33B06B87EDEE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4FF22-C6B4-4087-8C98-267B61579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70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3D56-AFF8-41D2-B9B6-33B06B87EDEE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4FF22-C6B4-4087-8C98-267B61579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7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3D56-AFF8-41D2-B9B6-33B06B87EDEE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4FF22-C6B4-4087-8C98-267B61579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31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3D56-AFF8-41D2-B9B6-33B06B87EDEE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4FF22-C6B4-4087-8C98-267B61579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0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3D56-AFF8-41D2-B9B6-33B06B87EDEE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4FF22-C6B4-4087-8C98-267B61579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4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3D56-AFF8-41D2-B9B6-33B06B87EDEE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4FF22-C6B4-4087-8C98-267B61579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2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3D56-AFF8-41D2-B9B6-33B06B87EDEE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4FF22-C6B4-4087-8C98-267B61579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7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3D56-AFF8-41D2-B9B6-33B06B87EDEE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4FF22-C6B4-4087-8C98-267B61579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0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3D56-AFF8-41D2-B9B6-33B06B87EDEE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4FF22-C6B4-4087-8C98-267B61579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8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3D56-AFF8-41D2-B9B6-33B06B87EDEE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4FF22-C6B4-4087-8C98-267B61579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5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F3D56-AFF8-41D2-B9B6-33B06B87EDEE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4FF22-C6B4-4087-8C98-267B61579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6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Number Representation:</a:t>
            </a:r>
            <a:br>
              <a:rPr lang="en-US" dirty="0" smtClean="0"/>
            </a:br>
            <a:r>
              <a:rPr lang="en-US" dirty="0" smtClean="0"/>
              <a:t>Unsigned, Signed, 2’s Compliment and Hexadecimal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Week 1</a:t>
            </a:r>
          </a:p>
          <a:p>
            <a:r>
              <a:rPr lang="en-US" dirty="0" smtClean="0"/>
              <a:t>CSIS 2810</a:t>
            </a:r>
          </a:p>
        </p:txBody>
      </p:sp>
    </p:spTree>
    <p:extLst>
      <p:ext uri="{BB962C8B-B14F-4D97-AF65-F5344CB8AC3E}">
        <p14:creationId xmlns:p14="http://schemas.microsoft.com/office/powerpoint/2010/main" val="1125454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143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7315200" y="4187252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685800" y="52578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/>
              <a:t>  2</a:t>
            </a:r>
            <a:r>
              <a:rPr lang="en-US" sz="3200" baseline="30000"/>
              <a:t>7  </a:t>
            </a:r>
            <a:r>
              <a:rPr lang="en-US" sz="3200"/>
              <a:t>         2</a:t>
            </a:r>
            <a:r>
              <a:rPr lang="en-US" sz="3200" baseline="30000"/>
              <a:t>6</a:t>
            </a:r>
            <a:r>
              <a:rPr lang="en-US" sz="3200"/>
              <a:t>        2</a:t>
            </a:r>
            <a:r>
              <a:rPr lang="en-US" sz="3200" baseline="30000"/>
              <a:t>5  </a:t>
            </a:r>
            <a:r>
              <a:rPr lang="en-US" sz="3200"/>
              <a:t>     2</a:t>
            </a:r>
            <a:r>
              <a:rPr lang="en-US" sz="3200" baseline="30000"/>
              <a:t>4</a:t>
            </a:r>
            <a:r>
              <a:rPr lang="en-US" sz="3200"/>
              <a:t>       2</a:t>
            </a:r>
            <a:r>
              <a:rPr lang="en-US" sz="3200" baseline="30000"/>
              <a:t>3     </a:t>
            </a:r>
            <a:r>
              <a:rPr lang="en-US" sz="3200"/>
              <a:t>2</a:t>
            </a:r>
            <a:r>
              <a:rPr lang="en-US" sz="3200" baseline="30000"/>
              <a:t>2     </a:t>
            </a:r>
            <a:r>
              <a:rPr lang="en-US" sz="3200"/>
              <a:t>2</a:t>
            </a:r>
            <a:r>
              <a:rPr lang="en-US" sz="3200" baseline="30000"/>
              <a:t>1  </a:t>
            </a:r>
            <a:r>
              <a:rPr lang="en-US" sz="3200"/>
              <a:t>   2</a:t>
            </a:r>
            <a:r>
              <a:rPr lang="en-US" sz="3200" baseline="30000"/>
              <a:t>0 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5715000"/>
            <a:ext cx="8229600" cy="6096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/>
              <a:t>128          64       32      16       8     4     2     1  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6553200" y="4267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6553200" y="3962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5867400" y="4267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5867400" y="3962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5867400" y="3657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5867400" y="3352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5105400" y="4419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5105400" y="4114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5105400" y="3810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51054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12" name="Rectangle 16"/>
          <p:cNvSpPr>
            <a:spLocks noChangeArrowheads="1"/>
          </p:cNvSpPr>
          <p:nvPr/>
        </p:nvSpPr>
        <p:spPr bwMode="auto">
          <a:xfrm>
            <a:off x="5105400" y="3200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13" name="Rectangle 17"/>
          <p:cNvSpPr>
            <a:spLocks noChangeArrowheads="1"/>
          </p:cNvSpPr>
          <p:nvPr/>
        </p:nvSpPr>
        <p:spPr bwMode="auto">
          <a:xfrm>
            <a:off x="5105400" y="2895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14" name="Rectangle 18"/>
          <p:cNvSpPr>
            <a:spLocks noChangeArrowheads="1"/>
          </p:cNvSpPr>
          <p:nvPr/>
        </p:nvSpPr>
        <p:spPr bwMode="auto">
          <a:xfrm>
            <a:off x="5105400" y="2590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15" name="Rectangle 19"/>
          <p:cNvSpPr>
            <a:spLocks noChangeArrowheads="1"/>
          </p:cNvSpPr>
          <p:nvPr/>
        </p:nvSpPr>
        <p:spPr bwMode="auto">
          <a:xfrm>
            <a:off x="5105400" y="2286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16" name="Rectangle 20"/>
          <p:cNvSpPr>
            <a:spLocks noChangeArrowheads="1"/>
          </p:cNvSpPr>
          <p:nvPr/>
        </p:nvSpPr>
        <p:spPr bwMode="auto">
          <a:xfrm>
            <a:off x="762000" y="3810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17" name="Rectangle 21"/>
          <p:cNvSpPr>
            <a:spLocks noChangeArrowheads="1"/>
          </p:cNvSpPr>
          <p:nvPr/>
        </p:nvSpPr>
        <p:spPr bwMode="auto">
          <a:xfrm>
            <a:off x="7620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18" name="Rectangle 22"/>
          <p:cNvSpPr>
            <a:spLocks noChangeArrowheads="1"/>
          </p:cNvSpPr>
          <p:nvPr/>
        </p:nvSpPr>
        <p:spPr bwMode="auto">
          <a:xfrm>
            <a:off x="762000" y="3200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19" name="Rectangle 23"/>
          <p:cNvSpPr>
            <a:spLocks noChangeArrowheads="1"/>
          </p:cNvSpPr>
          <p:nvPr/>
        </p:nvSpPr>
        <p:spPr bwMode="auto">
          <a:xfrm>
            <a:off x="762000" y="2895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20" name="Rectangle 24"/>
          <p:cNvSpPr>
            <a:spLocks noChangeArrowheads="1"/>
          </p:cNvSpPr>
          <p:nvPr/>
        </p:nvSpPr>
        <p:spPr bwMode="auto">
          <a:xfrm>
            <a:off x="762000" y="2590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21" name="Rectangle 25"/>
          <p:cNvSpPr>
            <a:spLocks noChangeArrowheads="1"/>
          </p:cNvSpPr>
          <p:nvPr/>
        </p:nvSpPr>
        <p:spPr bwMode="auto">
          <a:xfrm>
            <a:off x="762000" y="2286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22" name="Rectangle 26"/>
          <p:cNvSpPr>
            <a:spLocks noChangeArrowheads="1"/>
          </p:cNvSpPr>
          <p:nvPr/>
        </p:nvSpPr>
        <p:spPr bwMode="auto">
          <a:xfrm>
            <a:off x="762000" y="1981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23" name="Rectangle 27"/>
          <p:cNvSpPr>
            <a:spLocks noChangeArrowheads="1"/>
          </p:cNvSpPr>
          <p:nvPr/>
        </p:nvSpPr>
        <p:spPr bwMode="auto">
          <a:xfrm>
            <a:off x="762000" y="1676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24" name="Rectangle 28"/>
          <p:cNvSpPr>
            <a:spLocks noChangeArrowheads="1"/>
          </p:cNvSpPr>
          <p:nvPr/>
        </p:nvSpPr>
        <p:spPr bwMode="auto">
          <a:xfrm>
            <a:off x="1066800" y="3810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25" name="Rectangle 29"/>
          <p:cNvSpPr>
            <a:spLocks noChangeArrowheads="1"/>
          </p:cNvSpPr>
          <p:nvPr/>
        </p:nvSpPr>
        <p:spPr bwMode="auto">
          <a:xfrm>
            <a:off x="10668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26" name="Rectangle 30"/>
          <p:cNvSpPr>
            <a:spLocks noChangeArrowheads="1"/>
          </p:cNvSpPr>
          <p:nvPr/>
        </p:nvSpPr>
        <p:spPr bwMode="auto">
          <a:xfrm>
            <a:off x="1066800" y="3200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27" name="Rectangle 31"/>
          <p:cNvSpPr>
            <a:spLocks noChangeArrowheads="1"/>
          </p:cNvSpPr>
          <p:nvPr/>
        </p:nvSpPr>
        <p:spPr bwMode="auto">
          <a:xfrm>
            <a:off x="1066800" y="2895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28" name="Rectangle 32"/>
          <p:cNvSpPr>
            <a:spLocks noChangeArrowheads="1"/>
          </p:cNvSpPr>
          <p:nvPr/>
        </p:nvSpPr>
        <p:spPr bwMode="auto">
          <a:xfrm>
            <a:off x="1066800" y="2590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29" name="Rectangle 33"/>
          <p:cNvSpPr>
            <a:spLocks noChangeArrowheads="1"/>
          </p:cNvSpPr>
          <p:nvPr/>
        </p:nvSpPr>
        <p:spPr bwMode="auto">
          <a:xfrm>
            <a:off x="1066800" y="2286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30" name="Rectangle 34"/>
          <p:cNvSpPr>
            <a:spLocks noChangeArrowheads="1"/>
          </p:cNvSpPr>
          <p:nvPr/>
        </p:nvSpPr>
        <p:spPr bwMode="auto">
          <a:xfrm>
            <a:off x="1066800" y="1981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31" name="Rectangle 35"/>
          <p:cNvSpPr>
            <a:spLocks noChangeArrowheads="1"/>
          </p:cNvSpPr>
          <p:nvPr/>
        </p:nvSpPr>
        <p:spPr bwMode="auto">
          <a:xfrm>
            <a:off x="1066800" y="1676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32" name="Rectangle 36"/>
          <p:cNvSpPr>
            <a:spLocks noChangeArrowheads="1"/>
          </p:cNvSpPr>
          <p:nvPr/>
        </p:nvSpPr>
        <p:spPr bwMode="auto">
          <a:xfrm>
            <a:off x="609600" y="3962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33" name="Rectangle 37"/>
          <p:cNvSpPr>
            <a:spLocks noChangeArrowheads="1"/>
          </p:cNvSpPr>
          <p:nvPr/>
        </p:nvSpPr>
        <p:spPr bwMode="auto">
          <a:xfrm>
            <a:off x="609600" y="3657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34" name="Rectangle 38"/>
          <p:cNvSpPr>
            <a:spLocks noChangeArrowheads="1"/>
          </p:cNvSpPr>
          <p:nvPr/>
        </p:nvSpPr>
        <p:spPr bwMode="auto">
          <a:xfrm>
            <a:off x="609600" y="3352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35" name="Rectangle 39"/>
          <p:cNvSpPr>
            <a:spLocks noChangeArrowheads="1"/>
          </p:cNvSpPr>
          <p:nvPr/>
        </p:nvSpPr>
        <p:spPr bwMode="auto">
          <a:xfrm>
            <a:off x="609600" y="3048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36" name="Rectangle 40"/>
          <p:cNvSpPr>
            <a:spLocks noChangeArrowheads="1"/>
          </p:cNvSpPr>
          <p:nvPr/>
        </p:nvSpPr>
        <p:spPr bwMode="auto">
          <a:xfrm>
            <a:off x="6096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37" name="Rectangle 41"/>
          <p:cNvSpPr>
            <a:spLocks noChangeArrowheads="1"/>
          </p:cNvSpPr>
          <p:nvPr/>
        </p:nvSpPr>
        <p:spPr bwMode="auto">
          <a:xfrm>
            <a:off x="609600" y="2438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38" name="Rectangle 42"/>
          <p:cNvSpPr>
            <a:spLocks noChangeArrowheads="1"/>
          </p:cNvSpPr>
          <p:nvPr/>
        </p:nvSpPr>
        <p:spPr bwMode="auto">
          <a:xfrm>
            <a:off x="609600" y="2133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39" name="Rectangle 43"/>
          <p:cNvSpPr>
            <a:spLocks noChangeArrowheads="1"/>
          </p:cNvSpPr>
          <p:nvPr/>
        </p:nvSpPr>
        <p:spPr bwMode="auto">
          <a:xfrm>
            <a:off x="609600" y="1828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40" name="Rectangle 44"/>
          <p:cNvSpPr>
            <a:spLocks noChangeArrowheads="1"/>
          </p:cNvSpPr>
          <p:nvPr/>
        </p:nvSpPr>
        <p:spPr bwMode="auto">
          <a:xfrm>
            <a:off x="914400" y="3962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41" name="Rectangle 45"/>
          <p:cNvSpPr>
            <a:spLocks noChangeArrowheads="1"/>
          </p:cNvSpPr>
          <p:nvPr/>
        </p:nvSpPr>
        <p:spPr bwMode="auto">
          <a:xfrm>
            <a:off x="914400" y="3657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42" name="Rectangle 46"/>
          <p:cNvSpPr>
            <a:spLocks noChangeArrowheads="1"/>
          </p:cNvSpPr>
          <p:nvPr/>
        </p:nvSpPr>
        <p:spPr bwMode="auto">
          <a:xfrm>
            <a:off x="914400" y="3352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43" name="Rectangle 47"/>
          <p:cNvSpPr>
            <a:spLocks noChangeArrowheads="1"/>
          </p:cNvSpPr>
          <p:nvPr/>
        </p:nvSpPr>
        <p:spPr bwMode="auto">
          <a:xfrm>
            <a:off x="914400" y="3048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44" name="Rectangle 48"/>
          <p:cNvSpPr>
            <a:spLocks noChangeArrowheads="1"/>
          </p:cNvSpPr>
          <p:nvPr/>
        </p:nvSpPr>
        <p:spPr bwMode="auto">
          <a:xfrm>
            <a:off x="9144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45" name="Rectangle 49"/>
          <p:cNvSpPr>
            <a:spLocks noChangeArrowheads="1"/>
          </p:cNvSpPr>
          <p:nvPr/>
        </p:nvSpPr>
        <p:spPr bwMode="auto">
          <a:xfrm>
            <a:off x="914400" y="2438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46" name="Rectangle 50"/>
          <p:cNvSpPr>
            <a:spLocks noChangeArrowheads="1"/>
          </p:cNvSpPr>
          <p:nvPr/>
        </p:nvSpPr>
        <p:spPr bwMode="auto">
          <a:xfrm>
            <a:off x="914400" y="2133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47" name="Rectangle 51"/>
          <p:cNvSpPr>
            <a:spLocks noChangeArrowheads="1"/>
          </p:cNvSpPr>
          <p:nvPr/>
        </p:nvSpPr>
        <p:spPr bwMode="auto">
          <a:xfrm>
            <a:off x="914400" y="1828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48" name="Rectangle 52"/>
          <p:cNvSpPr>
            <a:spLocks noChangeArrowheads="1"/>
          </p:cNvSpPr>
          <p:nvPr/>
        </p:nvSpPr>
        <p:spPr bwMode="auto">
          <a:xfrm>
            <a:off x="457200" y="4114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49" name="Rectangle 53"/>
          <p:cNvSpPr>
            <a:spLocks noChangeArrowheads="1"/>
          </p:cNvSpPr>
          <p:nvPr/>
        </p:nvSpPr>
        <p:spPr bwMode="auto">
          <a:xfrm>
            <a:off x="457200" y="3810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50" name="Rectangle 54"/>
          <p:cNvSpPr>
            <a:spLocks noChangeArrowheads="1"/>
          </p:cNvSpPr>
          <p:nvPr/>
        </p:nvSpPr>
        <p:spPr bwMode="auto">
          <a:xfrm>
            <a:off x="4572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51" name="Rectangle 55"/>
          <p:cNvSpPr>
            <a:spLocks noChangeArrowheads="1"/>
          </p:cNvSpPr>
          <p:nvPr/>
        </p:nvSpPr>
        <p:spPr bwMode="auto">
          <a:xfrm>
            <a:off x="457200" y="3200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52" name="Rectangle 56"/>
          <p:cNvSpPr>
            <a:spLocks noChangeArrowheads="1"/>
          </p:cNvSpPr>
          <p:nvPr/>
        </p:nvSpPr>
        <p:spPr bwMode="auto">
          <a:xfrm>
            <a:off x="457200" y="2895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53" name="Rectangle 57"/>
          <p:cNvSpPr>
            <a:spLocks noChangeArrowheads="1"/>
          </p:cNvSpPr>
          <p:nvPr/>
        </p:nvSpPr>
        <p:spPr bwMode="auto">
          <a:xfrm>
            <a:off x="457200" y="2590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54" name="Rectangle 58"/>
          <p:cNvSpPr>
            <a:spLocks noChangeArrowheads="1"/>
          </p:cNvSpPr>
          <p:nvPr/>
        </p:nvSpPr>
        <p:spPr bwMode="auto">
          <a:xfrm>
            <a:off x="457200" y="2286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55" name="Rectangle 59"/>
          <p:cNvSpPr>
            <a:spLocks noChangeArrowheads="1"/>
          </p:cNvSpPr>
          <p:nvPr/>
        </p:nvSpPr>
        <p:spPr bwMode="auto">
          <a:xfrm>
            <a:off x="457200" y="1981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56" name="Rectangle 60"/>
          <p:cNvSpPr>
            <a:spLocks noChangeArrowheads="1"/>
          </p:cNvSpPr>
          <p:nvPr/>
        </p:nvSpPr>
        <p:spPr bwMode="auto">
          <a:xfrm>
            <a:off x="762000" y="4114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57" name="Rectangle 61"/>
          <p:cNvSpPr>
            <a:spLocks noChangeArrowheads="1"/>
          </p:cNvSpPr>
          <p:nvPr/>
        </p:nvSpPr>
        <p:spPr bwMode="auto">
          <a:xfrm>
            <a:off x="762000" y="3810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58" name="Rectangle 62"/>
          <p:cNvSpPr>
            <a:spLocks noChangeArrowheads="1"/>
          </p:cNvSpPr>
          <p:nvPr/>
        </p:nvSpPr>
        <p:spPr bwMode="auto">
          <a:xfrm>
            <a:off x="7620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59" name="Rectangle 63"/>
          <p:cNvSpPr>
            <a:spLocks noChangeArrowheads="1"/>
          </p:cNvSpPr>
          <p:nvPr/>
        </p:nvSpPr>
        <p:spPr bwMode="auto">
          <a:xfrm>
            <a:off x="762000" y="3200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60" name="Rectangle 64"/>
          <p:cNvSpPr>
            <a:spLocks noChangeArrowheads="1"/>
          </p:cNvSpPr>
          <p:nvPr/>
        </p:nvSpPr>
        <p:spPr bwMode="auto">
          <a:xfrm>
            <a:off x="762000" y="2895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61" name="Rectangle 65"/>
          <p:cNvSpPr>
            <a:spLocks noChangeArrowheads="1"/>
          </p:cNvSpPr>
          <p:nvPr/>
        </p:nvSpPr>
        <p:spPr bwMode="auto">
          <a:xfrm>
            <a:off x="762000" y="2590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62" name="Rectangle 66"/>
          <p:cNvSpPr>
            <a:spLocks noChangeArrowheads="1"/>
          </p:cNvSpPr>
          <p:nvPr/>
        </p:nvSpPr>
        <p:spPr bwMode="auto">
          <a:xfrm>
            <a:off x="762000" y="2286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63" name="Rectangle 67"/>
          <p:cNvSpPr>
            <a:spLocks noChangeArrowheads="1"/>
          </p:cNvSpPr>
          <p:nvPr/>
        </p:nvSpPr>
        <p:spPr bwMode="auto">
          <a:xfrm>
            <a:off x="762000" y="1981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64" name="Rectangle 68"/>
          <p:cNvSpPr>
            <a:spLocks noChangeArrowheads="1"/>
          </p:cNvSpPr>
          <p:nvPr/>
        </p:nvSpPr>
        <p:spPr bwMode="auto">
          <a:xfrm>
            <a:off x="304800" y="4267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65" name="Rectangle 69"/>
          <p:cNvSpPr>
            <a:spLocks noChangeArrowheads="1"/>
          </p:cNvSpPr>
          <p:nvPr/>
        </p:nvSpPr>
        <p:spPr bwMode="auto">
          <a:xfrm>
            <a:off x="304800" y="3962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66" name="Rectangle 70"/>
          <p:cNvSpPr>
            <a:spLocks noChangeArrowheads="1"/>
          </p:cNvSpPr>
          <p:nvPr/>
        </p:nvSpPr>
        <p:spPr bwMode="auto">
          <a:xfrm>
            <a:off x="304800" y="3657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67" name="Rectangle 71"/>
          <p:cNvSpPr>
            <a:spLocks noChangeArrowheads="1"/>
          </p:cNvSpPr>
          <p:nvPr/>
        </p:nvSpPr>
        <p:spPr bwMode="auto">
          <a:xfrm>
            <a:off x="304800" y="3352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68" name="Rectangle 72"/>
          <p:cNvSpPr>
            <a:spLocks noChangeArrowheads="1"/>
          </p:cNvSpPr>
          <p:nvPr/>
        </p:nvSpPr>
        <p:spPr bwMode="auto">
          <a:xfrm>
            <a:off x="304800" y="3048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69" name="Rectangle 73"/>
          <p:cNvSpPr>
            <a:spLocks noChangeArrowheads="1"/>
          </p:cNvSpPr>
          <p:nvPr/>
        </p:nvSpPr>
        <p:spPr bwMode="auto">
          <a:xfrm>
            <a:off x="3048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70" name="Rectangle 74"/>
          <p:cNvSpPr>
            <a:spLocks noChangeArrowheads="1"/>
          </p:cNvSpPr>
          <p:nvPr/>
        </p:nvSpPr>
        <p:spPr bwMode="auto">
          <a:xfrm>
            <a:off x="304800" y="2438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71" name="Rectangle 75"/>
          <p:cNvSpPr>
            <a:spLocks noChangeArrowheads="1"/>
          </p:cNvSpPr>
          <p:nvPr/>
        </p:nvSpPr>
        <p:spPr bwMode="auto">
          <a:xfrm>
            <a:off x="304800" y="2133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72" name="Rectangle 76"/>
          <p:cNvSpPr>
            <a:spLocks noChangeArrowheads="1"/>
          </p:cNvSpPr>
          <p:nvPr/>
        </p:nvSpPr>
        <p:spPr bwMode="auto">
          <a:xfrm>
            <a:off x="609600" y="4267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73" name="Rectangle 77"/>
          <p:cNvSpPr>
            <a:spLocks noChangeArrowheads="1"/>
          </p:cNvSpPr>
          <p:nvPr/>
        </p:nvSpPr>
        <p:spPr bwMode="auto">
          <a:xfrm>
            <a:off x="609600" y="3962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74" name="Rectangle 78"/>
          <p:cNvSpPr>
            <a:spLocks noChangeArrowheads="1"/>
          </p:cNvSpPr>
          <p:nvPr/>
        </p:nvSpPr>
        <p:spPr bwMode="auto">
          <a:xfrm>
            <a:off x="609600" y="3657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75" name="Rectangle 79"/>
          <p:cNvSpPr>
            <a:spLocks noChangeArrowheads="1"/>
          </p:cNvSpPr>
          <p:nvPr/>
        </p:nvSpPr>
        <p:spPr bwMode="auto">
          <a:xfrm>
            <a:off x="609600" y="3352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76" name="Rectangle 80"/>
          <p:cNvSpPr>
            <a:spLocks noChangeArrowheads="1"/>
          </p:cNvSpPr>
          <p:nvPr/>
        </p:nvSpPr>
        <p:spPr bwMode="auto">
          <a:xfrm>
            <a:off x="609600" y="3048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77" name="Rectangle 81"/>
          <p:cNvSpPr>
            <a:spLocks noChangeArrowheads="1"/>
          </p:cNvSpPr>
          <p:nvPr/>
        </p:nvSpPr>
        <p:spPr bwMode="auto">
          <a:xfrm>
            <a:off x="6096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78" name="Rectangle 82"/>
          <p:cNvSpPr>
            <a:spLocks noChangeArrowheads="1"/>
          </p:cNvSpPr>
          <p:nvPr/>
        </p:nvSpPr>
        <p:spPr bwMode="auto">
          <a:xfrm>
            <a:off x="609600" y="2438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79" name="Rectangle 83"/>
          <p:cNvSpPr>
            <a:spLocks noChangeArrowheads="1"/>
          </p:cNvSpPr>
          <p:nvPr/>
        </p:nvSpPr>
        <p:spPr bwMode="auto">
          <a:xfrm>
            <a:off x="609600" y="2133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80" name="Rectangle 84"/>
          <p:cNvSpPr>
            <a:spLocks noChangeArrowheads="1"/>
          </p:cNvSpPr>
          <p:nvPr/>
        </p:nvSpPr>
        <p:spPr bwMode="auto">
          <a:xfrm>
            <a:off x="1371600" y="3810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81" name="Rectangle 85"/>
          <p:cNvSpPr>
            <a:spLocks noChangeArrowheads="1"/>
          </p:cNvSpPr>
          <p:nvPr/>
        </p:nvSpPr>
        <p:spPr bwMode="auto">
          <a:xfrm>
            <a:off x="13716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82" name="Rectangle 86"/>
          <p:cNvSpPr>
            <a:spLocks noChangeArrowheads="1"/>
          </p:cNvSpPr>
          <p:nvPr/>
        </p:nvSpPr>
        <p:spPr bwMode="auto">
          <a:xfrm>
            <a:off x="1371600" y="3200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83" name="Rectangle 87"/>
          <p:cNvSpPr>
            <a:spLocks noChangeArrowheads="1"/>
          </p:cNvSpPr>
          <p:nvPr/>
        </p:nvSpPr>
        <p:spPr bwMode="auto">
          <a:xfrm>
            <a:off x="1371600" y="2895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84" name="Rectangle 88"/>
          <p:cNvSpPr>
            <a:spLocks noChangeArrowheads="1"/>
          </p:cNvSpPr>
          <p:nvPr/>
        </p:nvSpPr>
        <p:spPr bwMode="auto">
          <a:xfrm>
            <a:off x="1371600" y="2590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85" name="Rectangle 89"/>
          <p:cNvSpPr>
            <a:spLocks noChangeArrowheads="1"/>
          </p:cNvSpPr>
          <p:nvPr/>
        </p:nvSpPr>
        <p:spPr bwMode="auto">
          <a:xfrm>
            <a:off x="1371600" y="2286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86" name="Rectangle 90"/>
          <p:cNvSpPr>
            <a:spLocks noChangeArrowheads="1"/>
          </p:cNvSpPr>
          <p:nvPr/>
        </p:nvSpPr>
        <p:spPr bwMode="auto">
          <a:xfrm>
            <a:off x="1371600" y="1981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87" name="Rectangle 91"/>
          <p:cNvSpPr>
            <a:spLocks noChangeArrowheads="1"/>
          </p:cNvSpPr>
          <p:nvPr/>
        </p:nvSpPr>
        <p:spPr bwMode="auto">
          <a:xfrm>
            <a:off x="1371600" y="1676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88" name="Rectangle 92"/>
          <p:cNvSpPr>
            <a:spLocks noChangeArrowheads="1"/>
          </p:cNvSpPr>
          <p:nvPr/>
        </p:nvSpPr>
        <p:spPr bwMode="auto">
          <a:xfrm>
            <a:off x="1676400" y="3810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89" name="Rectangle 93"/>
          <p:cNvSpPr>
            <a:spLocks noChangeArrowheads="1"/>
          </p:cNvSpPr>
          <p:nvPr/>
        </p:nvSpPr>
        <p:spPr bwMode="auto">
          <a:xfrm>
            <a:off x="16764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90" name="Rectangle 94"/>
          <p:cNvSpPr>
            <a:spLocks noChangeArrowheads="1"/>
          </p:cNvSpPr>
          <p:nvPr/>
        </p:nvSpPr>
        <p:spPr bwMode="auto">
          <a:xfrm>
            <a:off x="1676400" y="3200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91" name="Rectangle 95"/>
          <p:cNvSpPr>
            <a:spLocks noChangeArrowheads="1"/>
          </p:cNvSpPr>
          <p:nvPr/>
        </p:nvSpPr>
        <p:spPr bwMode="auto">
          <a:xfrm>
            <a:off x="1676400" y="2895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92" name="Rectangle 96"/>
          <p:cNvSpPr>
            <a:spLocks noChangeArrowheads="1"/>
          </p:cNvSpPr>
          <p:nvPr/>
        </p:nvSpPr>
        <p:spPr bwMode="auto">
          <a:xfrm>
            <a:off x="1676400" y="2590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93" name="Rectangle 97"/>
          <p:cNvSpPr>
            <a:spLocks noChangeArrowheads="1"/>
          </p:cNvSpPr>
          <p:nvPr/>
        </p:nvSpPr>
        <p:spPr bwMode="auto">
          <a:xfrm>
            <a:off x="1676400" y="2286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94" name="Rectangle 98"/>
          <p:cNvSpPr>
            <a:spLocks noChangeArrowheads="1"/>
          </p:cNvSpPr>
          <p:nvPr/>
        </p:nvSpPr>
        <p:spPr bwMode="auto">
          <a:xfrm>
            <a:off x="1676400" y="1981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95" name="Rectangle 99"/>
          <p:cNvSpPr>
            <a:spLocks noChangeArrowheads="1"/>
          </p:cNvSpPr>
          <p:nvPr/>
        </p:nvSpPr>
        <p:spPr bwMode="auto">
          <a:xfrm>
            <a:off x="1676400" y="1676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96" name="Rectangle 100"/>
          <p:cNvSpPr>
            <a:spLocks noChangeArrowheads="1"/>
          </p:cNvSpPr>
          <p:nvPr/>
        </p:nvSpPr>
        <p:spPr bwMode="auto">
          <a:xfrm>
            <a:off x="1219200" y="3962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97" name="Rectangle 101"/>
          <p:cNvSpPr>
            <a:spLocks noChangeArrowheads="1"/>
          </p:cNvSpPr>
          <p:nvPr/>
        </p:nvSpPr>
        <p:spPr bwMode="auto">
          <a:xfrm>
            <a:off x="1219200" y="3657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98" name="Rectangle 102"/>
          <p:cNvSpPr>
            <a:spLocks noChangeArrowheads="1"/>
          </p:cNvSpPr>
          <p:nvPr/>
        </p:nvSpPr>
        <p:spPr bwMode="auto">
          <a:xfrm>
            <a:off x="1219200" y="3352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399" name="Rectangle 103"/>
          <p:cNvSpPr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400" name="Rectangle 104"/>
          <p:cNvSpPr>
            <a:spLocks noChangeArrowheads="1"/>
          </p:cNvSpPr>
          <p:nvPr/>
        </p:nvSpPr>
        <p:spPr bwMode="auto">
          <a:xfrm>
            <a:off x="12192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401" name="Rectangle 105"/>
          <p:cNvSpPr>
            <a:spLocks noChangeArrowheads="1"/>
          </p:cNvSpPr>
          <p:nvPr/>
        </p:nvSpPr>
        <p:spPr bwMode="auto">
          <a:xfrm>
            <a:off x="1219200" y="2438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402" name="Rectangle 106"/>
          <p:cNvSpPr>
            <a:spLocks noChangeArrowheads="1"/>
          </p:cNvSpPr>
          <p:nvPr/>
        </p:nvSpPr>
        <p:spPr bwMode="auto">
          <a:xfrm>
            <a:off x="1219200" y="2133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403" name="Rectangle 107"/>
          <p:cNvSpPr>
            <a:spLocks noChangeArrowheads="1"/>
          </p:cNvSpPr>
          <p:nvPr/>
        </p:nvSpPr>
        <p:spPr bwMode="auto">
          <a:xfrm>
            <a:off x="1219200" y="1828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404" name="Rectangle 108"/>
          <p:cNvSpPr>
            <a:spLocks noChangeArrowheads="1"/>
          </p:cNvSpPr>
          <p:nvPr/>
        </p:nvSpPr>
        <p:spPr bwMode="auto">
          <a:xfrm>
            <a:off x="1524000" y="3962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405" name="Rectangle 109"/>
          <p:cNvSpPr>
            <a:spLocks noChangeArrowheads="1"/>
          </p:cNvSpPr>
          <p:nvPr/>
        </p:nvSpPr>
        <p:spPr bwMode="auto">
          <a:xfrm>
            <a:off x="1524000" y="3657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406" name="Rectangle 110"/>
          <p:cNvSpPr>
            <a:spLocks noChangeArrowheads="1"/>
          </p:cNvSpPr>
          <p:nvPr/>
        </p:nvSpPr>
        <p:spPr bwMode="auto">
          <a:xfrm>
            <a:off x="1524000" y="3352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407" name="Rectangle 111"/>
          <p:cNvSpPr>
            <a:spLocks noChangeArrowheads="1"/>
          </p:cNvSpPr>
          <p:nvPr/>
        </p:nvSpPr>
        <p:spPr bwMode="auto">
          <a:xfrm>
            <a:off x="1524000" y="3048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408" name="Rectangle 112"/>
          <p:cNvSpPr>
            <a:spLocks noChangeArrowheads="1"/>
          </p:cNvSpPr>
          <p:nvPr/>
        </p:nvSpPr>
        <p:spPr bwMode="auto">
          <a:xfrm>
            <a:off x="15240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409" name="Rectangle 113"/>
          <p:cNvSpPr>
            <a:spLocks noChangeArrowheads="1"/>
          </p:cNvSpPr>
          <p:nvPr/>
        </p:nvSpPr>
        <p:spPr bwMode="auto">
          <a:xfrm>
            <a:off x="1524000" y="2438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410" name="Rectangle 114"/>
          <p:cNvSpPr>
            <a:spLocks noChangeArrowheads="1"/>
          </p:cNvSpPr>
          <p:nvPr/>
        </p:nvSpPr>
        <p:spPr bwMode="auto">
          <a:xfrm>
            <a:off x="1524000" y="2133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411" name="Rectangle 115"/>
          <p:cNvSpPr>
            <a:spLocks noChangeArrowheads="1"/>
          </p:cNvSpPr>
          <p:nvPr/>
        </p:nvSpPr>
        <p:spPr bwMode="auto">
          <a:xfrm>
            <a:off x="1524000" y="1828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412" name="Rectangle 116"/>
          <p:cNvSpPr>
            <a:spLocks noChangeArrowheads="1"/>
          </p:cNvSpPr>
          <p:nvPr/>
        </p:nvSpPr>
        <p:spPr bwMode="auto">
          <a:xfrm>
            <a:off x="1066800" y="4114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413" name="Rectangle 117"/>
          <p:cNvSpPr>
            <a:spLocks noChangeArrowheads="1"/>
          </p:cNvSpPr>
          <p:nvPr/>
        </p:nvSpPr>
        <p:spPr bwMode="auto">
          <a:xfrm>
            <a:off x="1066800" y="3810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414" name="Rectangle 118"/>
          <p:cNvSpPr>
            <a:spLocks noChangeArrowheads="1"/>
          </p:cNvSpPr>
          <p:nvPr/>
        </p:nvSpPr>
        <p:spPr bwMode="auto">
          <a:xfrm>
            <a:off x="10668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415" name="Rectangle 119"/>
          <p:cNvSpPr>
            <a:spLocks noChangeArrowheads="1"/>
          </p:cNvSpPr>
          <p:nvPr/>
        </p:nvSpPr>
        <p:spPr bwMode="auto">
          <a:xfrm>
            <a:off x="1066800" y="3200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416" name="Rectangle 120"/>
          <p:cNvSpPr>
            <a:spLocks noChangeArrowheads="1"/>
          </p:cNvSpPr>
          <p:nvPr/>
        </p:nvSpPr>
        <p:spPr bwMode="auto">
          <a:xfrm>
            <a:off x="1066800" y="2895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417" name="Rectangle 121"/>
          <p:cNvSpPr>
            <a:spLocks noChangeArrowheads="1"/>
          </p:cNvSpPr>
          <p:nvPr/>
        </p:nvSpPr>
        <p:spPr bwMode="auto">
          <a:xfrm>
            <a:off x="1066800" y="2590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418" name="Rectangle 122"/>
          <p:cNvSpPr>
            <a:spLocks noChangeArrowheads="1"/>
          </p:cNvSpPr>
          <p:nvPr/>
        </p:nvSpPr>
        <p:spPr bwMode="auto">
          <a:xfrm>
            <a:off x="1066800" y="2286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419" name="Rectangle 123"/>
          <p:cNvSpPr>
            <a:spLocks noChangeArrowheads="1"/>
          </p:cNvSpPr>
          <p:nvPr/>
        </p:nvSpPr>
        <p:spPr bwMode="auto">
          <a:xfrm>
            <a:off x="1066800" y="1981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420" name="Rectangle 124"/>
          <p:cNvSpPr>
            <a:spLocks noChangeArrowheads="1"/>
          </p:cNvSpPr>
          <p:nvPr/>
        </p:nvSpPr>
        <p:spPr bwMode="auto">
          <a:xfrm>
            <a:off x="1371600" y="4114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421" name="Rectangle 125"/>
          <p:cNvSpPr>
            <a:spLocks noChangeArrowheads="1"/>
          </p:cNvSpPr>
          <p:nvPr/>
        </p:nvSpPr>
        <p:spPr bwMode="auto">
          <a:xfrm>
            <a:off x="1371600" y="3810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422" name="Rectangle 126"/>
          <p:cNvSpPr>
            <a:spLocks noChangeArrowheads="1"/>
          </p:cNvSpPr>
          <p:nvPr/>
        </p:nvSpPr>
        <p:spPr bwMode="auto">
          <a:xfrm>
            <a:off x="13716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423" name="Rectangle 127"/>
          <p:cNvSpPr>
            <a:spLocks noChangeArrowheads="1"/>
          </p:cNvSpPr>
          <p:nvPr/>
        </p:nvSpPr>
        <p:spPr bwMode="auto">
          <a:xfrm>
            <a:off x="1371600" y="3200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424" name="Rectangle 128"/>
          <p:cNvSpPr>
            <a:spLocks noChangeArrowheads="1"/>
          </p:cNvSpPr>
          <p:nvPr/>
        </p:nvSpPr>
        <p:spPr bwMode="auto">
          <a:xfrm>
            <a:off x="1371600" y="2895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425" name="Rectangle 129"/>
          <p:cNvSpPr>
            <a:spLocks noChangeArrowheads="1"/>
          </p:cNvSpPr>
          <p:nvPr/>
        </p:nvSpPr>
        <p:spPr bwMode="auto">
          <a:xfrm>
            <a:off x="1371600" y="2590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426" name="Rectangle 130"/>
          <p:cNvSpPr>
            <a:spLocks noChangeArrowheads="1"/>
          </p:cNvSpPr>
          <p:nvPr/>
        </p:nvSpPr>
        <p:spPr bwMode="auto">
          <a:xfrm>
            <a:off x="1371600" y="2286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427" name="Rectangle 131"/>
          <p:cNvSpPr>
            <a:spLocks noChangeArrowheads="1"/>
          </p:cNvSpPr>
          <p:nvPr/>
        </p:nvSpPr>
        <p:spPr bwMode="auto">
          <a:xfrm>
            <a:off x="1371600" y="1981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428" name="Rectangle 132"/>
          <p:cNvSpPr>
            <a:spLocks noChangeArrowheads="1"/>
          </p:cNvSpPr>
          <p:nvPr/>
        </p:nvSpPr>
        <p:spPr bwMode="auto">
          <a:xfrm>
            <a:off x="914400" y="4267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429" name="Rectangle 133"/>
          <p:cNvSpPr>
            <a:spLocks noChangeArrowheads="1"/>
          </p:cNvSpPr>
          <p:nvPr/>
        </p:nvSpPr>
        <p:spPr bwMode="auto">
          <a:xfrm>
            <a:off x="914400" y="3962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430" name="Rectangle 134"/>
          <p:cNvSpPr>
            <a:spLocks noChangeArrowheads="1"/>
          </p:cNvSpPr>
          <p:nvPr/>
        </p:nvSpPr>
        <p:spPr bwMode="auto">
          <a:xfrm>
            <a:off x="914400" y="3657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431" name="Rectangle 135"/>
          <p:cNvSpPr>
            <a:spLocks noChangeArrowheads="1"/>
          </p:cNvSpPr>
          <p:nvPr/>
        </p:nvSpPr>
        <p:spPr bwMode="auto">
          <a:xfrm>
            <a:off x="914400" y="3352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432" name="Rectangle 136"/>
          <p:cNvSpPr>
            <a:spLocks noChangeArrowheads="1"/>
          </p:cNvSpPr>
          <p:nvPr/>
        </p:nvSpPr>
        <p:spPr bwMode="auto">
          <a:xfrm>
            <a:off x="914400" y="3048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433" name="Rectangle 137"/>
          <p:cNvSpPr>
            <a:spLocks noChangeArrowheads="1"/>
          </p:cNvSpPr>
          <p:nvPr/>
        </p:nvSpPr>
        <p:spPr bwMode="auto">
          <a:xfrm>
            <a:off x="9144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434" name="Rectangle 138"/>
          <p:cNvSpPr>
            <a:spLocks noChangeArrowheads="1"/>
          </p:cNvSpPr>
          <p:nvPr/>
        </p:nvSpPr>
        <p:spPr bwMode="auto">
          <a:xfrm>
            <a:off x="914400" y="2438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435" name="Rectangle 139"/>
          <p:cNvSpPr>
            <a:spLocks noChangeArrowheads="1"/>
          </p:cNvSpPr>
          <p:nvPr/>
        </p:nvSpPr>
        <p:spPr bwMode="auto">
          <a:xfrm>
            <a:off x="914400" y="2133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436" name="Rectangle 140"/>
          <p:cNvSpPr>
            <a:spLocks noChangeArrowheads="1"/>
          </p:cNvSpPr>
          <p:nvPr/>
        </p:nvSpPr>
        <p:spPr bwMode="auto">
          <a:xfrm>
            <a:off x="1219200" y="4267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437" name="Rectangle 141"/>
          <p:cNvSpPr>
            <a:spLocks noChangeArrowheads="1"/>
          </p:cNvSpPr>
          <p:nvPr/>
        </p:nvSpPr>
        <p:spPr bwMode="auto">
          <a:xfrm>
            <a:off x="1219200" y="3962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438" name="Rectangle 142"/>
          <p:cNvSpPr>
            <a:spLocks noChangeArrowheads="1"/>
          </p:cNvSpPr>
          <p:nvPr/>
        </p:nvSpPr>
        <p:spPr bwMode="auto">
          <a:xfrm>
            <a:off x="1219200" y="3657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439" name="Rectangle 143"/>
          <p:cNvSpPr>
            <a:spLocks noChangeArrowheads="1"/>
          </p:cNvSpPr>
          <p:nvPr/>
        </p:nvSpPr>
        <p:spPr bwMode="auto">
          <a:xfrm>
            <a:off x="1219200" y="3352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440" name="Rectangle 144"/>
          <p:cNvSpPr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441" name="Rectangle 145"/>
          <p:cNvSpPr>
            <a:spLocks noChangeArrowheads="1"/>
          </p:cNvSpPr>
          <p:nvPr/>
        </p:nvSpPr>
        <p:spPr bwMode="auto">
          <a:xfrm>
            <a:off x="12192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442" name="Rectangle 146"/>
          <p:cNvSpPr>
            <a:spLocks noChangeArrowheads="1"/>
          </p:cNvSpPr>
          <p:nvPr/>
        </p:nvSpPr>
        <p:spPr bwMode="auto">
          <a:xfrm>
            <a:off x="1219200" y="2438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443" name="Rectangle 147"/>
          <p:cNvSpPr>
            <a:spLocks noChangeArrowheads="1"/>
          </p:cNvSpPr>
          <p:nvPr/>
        </p:nvSpPr>
        <p:spPr bwMode="auto">
          <a:xfrm>
            <a:off x="1219200" y="2133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5444" name="Rectangle 148"/>
          <p:cNvSpPr>
            <a:spLocks noChangeArrowheads="1"/>
          </p:cNvSpPr>
          <p:nvPr/>
        </p:nvSpPr>
        <p:spPr bwMode="auto">
          <a:xfrm>
            <a:off x="685800" y="48006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/>
              <a:t>  1</a:t>
            </a:r>
            <a:r>
              <a:rPr lang="en-US" sz="3200" baseline="30000"/>
              <a:t>  </a:t>
            </a:r>
            <a:r>
              <a:rPr lang="en-US" sz="3200"/>
              <a:t>          0          0 </a:t>
            </a:r>
            <a:r>
              <a:rPr lang="en-US" sz="3200" baseline="30000"/>
              <a:t>  </a:t>
            </a:r>
            <a:r>
              <a:rPr lang="en-US" sz="3200"/>
              <a:t>     0        1     1</a:t>
            </a:r>
            <a:r>
              <a:rPr lang="en-US" sz="3200" baseline="30000"/>
              <a:t>       </a:t>
            </a:r>
            <a:r>
              <a:rPr lang="en-US" sz="3200"/>
              <a:t>1       1</a:t>
            </a:r>
          </a:p>
        </p:txBody>
      </p:sp>
      <p:sp>
        <p:nvSpPr>
          <p:cNvPr id="55445" name="Text Box 149"/>
          <p:cNvSpPr txBox="1">
            <a:spLocks noChangeArrowheads="1"/>
          </p:cNvSpPr>
          <p:nvPr/>
        </p:nvSpPr>
        <p:spPr bwMode="auto">
          <a:xfrm>
            <a:off x="1905000" y="6400800"/>
            <a:ext cx="571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Count to 31 on one hand to practice binary counting</a:t>
            </a:r>
          </a:p>
        </p:txBody>
      </p:sp>
    </p:spTree>
    <p:extLst>
      <p:ext uri="{BB962C8B-B14F-4D97-AF65-F5344CB8AC3E}">
        <p14:creationId xmlns:p14="http://schemas.microsoft.com/office/powerpoint/2010/main" val="301104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B: 78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579676"/>
              </p:ext>
            </p:extLst>
          </p:nvPr>
        </p:nvGraphicFramePr>
        <p:xfrm>
          <a:off x="1524000" y="1397000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088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Try:  Value is 104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90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Unsigned/Signed Representation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Unsigned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/>
              <a:t>The approach we’ve used so far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Cannot represent negative numbers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+ Represents more positive numbers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Sign magnitude(historically important/used for floats)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Use one extra bit for sign, 0 is +, 1 is -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Where to put sign bit?(typically on left end of value)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Extra step to calculate sign bit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Positive and Negative value for zero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What are they?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Difficult for hardware designers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Can you represent 104 and/ or 143 as positive and/or negative values in sign magnitude format(8 bit)?  </a:t>
            </a:r>
          </a:p>
        </p:txBody>
      </p:sp>
    </p:spTree>
    <p:extLst>
      <p:ext uri="{BB962C8B-B14F-4D97-AF65-F5344CB8AC3E}">
        <p14:creationId xmlns:p14="http://schemas.microsoft.com/office/powerpoint/2010/main" val="143505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Try: 143 and 104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344598"/>
              </p:ext>
            </p:extLst>
          </p:nvPr>
        </p:nvGraphicFramePr>
        <p:xfrm>
          <a:off x="533400" y="1828800"/>
          <a:ext cx="8153400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/>
                <a:gridCol w="4076700"/>
              </a:tblGrid>
              <a:tr h="83820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Decimal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Sign</a:t>
                      </a:r>
                      <a:r>
                        <a:rPr lang="en-US" sz="3600" baseline="0" dirty="0" smtClean="0"/>
                        <a:t> Magnitude </a:t>
                      </a:r>
                    </a:p>
                    <a:p>
                      <a:r>
                        <a:rPr lang="en-US" sz="3600" baseline="0" dirty="0" smtClean="0"/>
                        <a:t>(8 bit)</a:t>
                      </a:r>
                      <a:endParaRPr lang="en-US" sz="3600" dirty="0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104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141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Two’s Compliment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Two’s Compliment</a:t>
            </a:r>
          </a:p>
          <a:p>
            <a:pPr lvl="1">
              <a:lnSpc>
                <a:spcPct val="90000"/>
              </a:lnSpc>
              <a:buNone/>
            </a:pPr>
            <a:r>
              <a:rPr lang="en-US" sz="3200" dirty="0" smtClean="0"/>
              <a:t>+  Fixes most problems of sign magnitude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One more negative value than positive value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To make a negative value positive, invert all the bits and add 1. 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To make a positive value negative, invert all the bits and add 1.</a:t>
            </a:r>
          </a:p>
          <a:p>
            <a:r>
              <a:rPr lang="en-US" dirty="0"/>
              <a:t>Sign Extension</a:t>
            </a:r>
          </a:p>
          <a:p>
            <a:pPr lvl="1"/>
            <a:r>
              <a:rPr lang="en-US" dirty="0"/>
              <a:t>Pad positive numbers with 0’s on the left</a:t>
            </a:r>
          </a:p>
          <a:p>
            <a:pPr lvl="1"/>
            <a:r>
              <a:rPr lang="en-US" dirty="0"/>
              <a:t>Pad negative numbers with 1’s on the </a:t>
            </a:r>
            <a:r>
              <a:rPr lang="en-US" dirty="0" smtClean="0"/>
              <a:t>left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00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Try: 104 and 143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973422"/>
              </p:ext>
            </p:extLst>
          </p:nvPr>
        </p:nvGraphicFramePr>
        <p:xfrm>
          <a:off x="533400" y="1828800"/>
          <a:ext cx="8153400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/>
                <a:gridCol w="4076700"/>
              </a:tblGrid>
              <a:tr h="83820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Decimal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Two’s Compliment</a:t>
                      </a:r>
                      <a:endParaRPr lang="en-US" sz="3600" baseline="0" dirty="0" smtClean="0"/>
                    </a:p>
                    <a:p>
                      <a:r>
                        <a:rPr lang="en-US" sz="3600" baseline="0" dirty="0" smtClean="0"/>
                        <a:t>(8 bit)</a:t>
                      </a:r>
                      <a:endParaRPr lang="en-US" sz="3600" dirty="0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104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590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2’s Compliment </a:t>
            </a:r>
            <a:r>
              <a:rPr lang="en-US" dirty="0"/>
              <a:t>A</a:t>
            </a:r>
            <a:r>
              <a:rPr lang="en-US" dirty="0" smtClean="0"/>
              <a:t>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Like traditional Base 10 addition</a:t>
            </a:r>
          </a:p>
          <a:p>
            <a:r>
              <a:rPr lang="en-US" dirty="0"/>
              <a:t>Add and carry</a:t>
            </a:r>
          </a:p>
          <a:p>
            <a:r>
              <a:rPr lang="en-US" dirty="0" smtClean="0"/>
              <a:t>Signs will take care of </a:t>
            </a:r>
            <a:r>
              <a:rPr lang="en-US" dirty="0" smtClean="0"/>
              <a:t>themselves</a:t>
            </a:r>
          </a:p>
          <a:p>
            <a:pPr lvl="1"/>
            <a:r>
              <a:rPr lang="en-US" dirty="0" smtClean="0"/>
              <a:t>Unless signs of far left 2 bits do not match–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if those signs don’t match, you have overflow!</a:t>
            </a:r>
            <a:endParaRPr lang="en-US" dirty="0"/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10011110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+</a:t>
            </a:r>
            <a:r>
              <a:rPr lang="en-US" dirty="0" smtClean="0"/>
              <a:t>00101100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___________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42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Comparing Binary Representations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1176723"/>
              </p:ext>
            </p:extLst>
          </p:nvPr>
        </p:nvGraphicFramePr>
        <p:xfrm>
          <a:off x="457200" y="1600200"/>
          <a:ext cx="82296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3886200"/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Representation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Range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Values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Unsigned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r>
                        <a:rPr lang="en-US" sz="2800" baseline="0" dirty="0" smtClean="0"/>
                        <a:t> :</a:t>
                      </a:r>
                      <a:r>
                        <a:rPr lang="en-US" sz="2800" dirty="0" smtClean="0"/>
                        <a:t>  2</a:t>
                      </a:r>
                      <a:r>
                        <a:rPr lang="en-US" sz="2800" baseline="30000" dirty="0" smtClean="0"/>
                        <a:t>n</a:t>
                      </a:r>
                      <a:r>
                        <a:rPr lang="en-US" sz="2800" dirty="0" smtClean="0"/>
                        <a:t> -1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r>
                        <a:rPr lang="en-US" sz="2800" baseline="30000" dirty="0" smtClean="0"/>
                        <a:t>n</a:t>
                      </a:r>
                      <a:endParaRPr lang="en-US" sz="2800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Sign</a:t>
                      </a:r>
                      <a:r>
                        <a:rPr lang="en-US" sz="2800" baseline="0" dirty="0" smtClean="0"/>
                        <a:t> Magnitude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-2</a:t>
                      </a:r>
                      <a:r>
                        <a:rPr lang="en-US" sz="2800" baseline="30000" dirty="0" smtClean="0"/>
                        <a:t>n-1</a:t>
                      </a:r>
                      <a:r>
                        <a:rPr lang="en-US" sz="2800" baseline="0" dirty="0" smtClean="0"/>
                        <a:t> -1  : </a:t>
                      </a:r>
                      <a:r>
                        <a:rPr lang="en-US" sz="2800" dirty="0" smtClean="0"/>
                        <a:t>2</a:t>
                      </a:r>
                      <a:r>
                        <a:rPr lang="en-US" sz="2800" baseline="30000" dirty="0" smtClean="0"/>
                        <a:t>n-1</a:t>
                      </a:r>
                      <a:r>
                        <a:rPr lang="en-US" sz="2800" dirty="0" smtClean="0"/>
                        <a:t>-1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2</a:t>
                      </a:r>
                      <a:r>
                        <a:rPr lang="en-US" sz="2800" baseline="30000" dirty="0" smtClean="0"/>
                        <a:t>n</a:t>
                      </a:r>
                      <a:r>
                        <a:rPr lang="en-US" sz="2800" dirty="0" smtClean="0"/>
                        <a:t>-1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2’s  Compliment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-2</a:t>
                      </a:r>
                      <a:r>
                        <a:rPr lang="en-US" sz="2800" baseline="30000" dirty="0" smtClean="0"/>
                        <a:t>n-1</a:t>
                      </a:r>
                      <a:r>
                        <a:rPr lang="en-US" sz="2800" baseline="0" dirty="0" smtClean="0"/>
                        <a:t> : </a:t>
                      </a:r>
                      <a:r>
                        <a:rPr lang="en-US" sz="2800" dirty="0" smtClean="0"/>
                        <a:t>2</a:t>
                      </a:r>
                      <a:r>
                        <a:rPr lang="en-US" sz="2800" baseline="30000" dirty="0" smtClean="0"/>
                        <a:t>n-1</a:t>
                      </a:r>
                      <a:r>
                        <a:rPr lang="en-US" sz="2800" dirty="0" smtClean="0"/>
                        <a:t>-1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2</a:t>
                      </a:r>
                      <a:r>
                        <a:rPr lang="en-US" sz="2800" baseline="30000" dirty="0" smtClean="0"/>
                        <a:t>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814549"/>
            <a:ext cx="7543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</a:t>
            </a:r>
            <a:r>
              <a:rPr lang="en-US" sz="2800" dirty="0" smtClean="0"/>
              <a:t> Is the number of bits in the number</a:t>
            </a:r>
          </a:p>
          <a:p>
            <a:r>
              <a:rPr lang="en-US" sz="2800" dirty="0" smtClean="0"/>
              <a:t>In class, generally n will be either  4,  8,  16,  or 32</a:t>
            </a:r>
          </a:p>
          <a:p>
            <a:r>
              <a:rPr lang="en-US" sz="2800" dirty="0" smtClean="0"/>
              <a:t>Underflow:  If number is smaller than range</a:t>
            </a:r>
          </a:p>
          <a:p>
            <a:r>
              <a:rPr lang="en-US" sz="2800" dirty="0" smtClean="0"/>
              <a:t>Overflow:   If number is bigger than range</a:t>
            </a:r>
          </a:p>
        </p:txBody>
      </p:sp>
    </p:spTree>
    <p:extLst>
      <p:ext uri="{BB962C8B-B14F-4D97-AF65-F5344CB8AC3E}">
        <p14:creationId xmlns:p14="http://schemas.microsoft.com/office/powerpoint/2010/main" val="3023085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Hexadecimal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More compact representation for humans</a:t>
            </a:r>
          </a:p>
          <a:p>
            <a:pPr eaLnBrk="1" hangingPunct="1"/>
            <a:r>
              <a:rPr lang="en-US" dirty="0" smtClean="0"/>
              <a:t>Used a lot later in the course</a:t>
            </a:r>
          </a:p>
          <a:p>
            <a:pPr eaLnBrk="1" hangingPunct="1"/>
            <a:r>
              <a:rPr lang="en-US" dirty="0" smtClean="0"/>
              <a:t>Memorize the 16 conversions</a:t>
            </a:r>
          </a:p>
        </p:txBody>
      </p:sp>
      <p:graphicFrame>
        <p:nvGraphicFramePr>
          <p:cNvPr id="31838" name="Group 94"/>
          <p:cNvGraphicFramePr>
            <a:graphicFrameLocks noGrp="1"/>
          </p:cNvGraphicFramePr>
          <p:nvPr/>
        </p:nvGraphicFramePr>
        <p:xfrm>
          <a:off x="1295400" y="3581400"/>
          <a:ext cx="6248400" cy="2459039"/>
        </p:xfrm>
        <a:graphic>
          <a:graphicData uri="http://schemas.openxmlformats.org/drawingml/2006/table">
            <a:tbl>
              <a:tblPr/>
              <a:tblGrid>
                <a:gridCol w="390525"/>
                <a:gridCol w="1209675"/>
                <a:gridCol w="609600"/>
                <a:gridCol w="1066800"/>
                <a:gridCol w="457200"/>
                <a:gridCol w="990600"/>
                <a:gridCol w="533400"/>
                <a:gridCol w="990600"/>
              </a:tblGrid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250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 Course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in the computer is 1’s and 0’s</a:t>
            </a:r>
          </a:p>
          <a:p>
            <a:r>
              <a:rPr lang="en-US" dirty="0" smtClean="0"/>
              <a:t>Two driving questions:</a:t>
            </a:r>
          </a:p>
          <a:p>
            <a:pPr lvl="1"/>
            <a:r>
              <a:rPr lang="en-US" dirty="0" smtClean="0"/>
              <a:t>How to convert Java programs to 1’s and 0’s</a:t>
            </a:r>
          </a:p>
          <a:p>
            <a:pPr lvl="1"/>
            <a:r>
              <a:rPr lang="en-US" dirty="0" smtClean="0"/>
              <a:t>How to build a circuit to interpret 1’s and 0’s</a:t>
            </a:r>
          </a:p>
          <a:p>
            <a:r>
              <a:rPr lang="en-US" dirty="0" smtClean="0"/>
              <a:t>Levels of abstraction</a:t>
            </a:r>
          </a:p>
          <a:p>
            <a:pPr lvl="1"/>
            <a:r>
              <a:rPr lang="en-US" dirty="0"/>
              <a:t>Key theme uniting these </a:t>
            </a:r>
            <a:r>
              <a:rPr lang="en-US" dirty="0" smtClean="0"/>
              <a:t>topics</a:t>
            </a:r>
          </a:p>
          <a:p>
            <a:r>
              <a:rPr lang="en-US" dirty="0" smtClean="0"/>
              <a:t>A variety of miscellaneous topics</a:t>
            </a:r>
          </a:p>
        </p:txBody>
      </p:sp>
    </p:spTree>
    <p:extLst>
      <p:ext uri="{BB962C8B-B14F-4D97-AF65-F5344CB8AC3E}">
        <p14:creationId xmlns:p14="http://schemas.microsoft.com/office/powerpoint/2010/main" val="2507681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Question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328826"/>
              </p:ext>
            </p:extLst>
          </p:nvPr>
        </p:nvGraphicFramePr>
        <p:xfrm>
          <a:off x="609602" y="1676400"/>
          <a:ext cx="7840975" cy="28667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8031"/>
                <a:gridCol w="1937167"/>
                <a:gridCol w="1447800"/>
                <a:gridCol w="1676400"/>
                <a:gridCol w="1211577"/>
              </a:tblGrid>
              <a:tr h="8725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Decimal</a:t>
                      </a:r>
                      <a:endParaRPr lang="en-US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Unsigned</a:t>
                      </a:r>
                      <a:endParaRPr lang="en-US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Signed</a:t>
                      </a:r>
                      <a:endParaRPr lang="en-US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Two’s Comp.</a:t>
                      </a:r>
                      <a:endParaRPr lang="en-US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effectLst/>
                        </a:rPr>
                        <a:t>Hex</a:t>
                      </a:r>
                      <a:endParaRPr lang="en-US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725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effectLst/>
                        </a:rPr>
                        <a:t>42</a:t>
                      </a:r>
                      <a:endParaRPr lang="en-US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 </a:t>
                      </a:r>
                      <a:endParaRPr lang="en-US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 </a:t>
                      </a:r>
                      <a:endParaRPr lang="en-US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 </a:t>
                      </a:r>
                      <a:endParaRPr lang="en-US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 </a:t>
                      </a:r>
                      <a:endParaRPr lang="en-US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725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effectLst/>
                        </a:rPr>
                        <a:t>-42</a:t>
                      </a:r>
                      <a:endParaRPr lang="en-US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 </a:t>
                      </a:r>
                      <a:endParaRPr lang="en-US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 </a:t>
                      </a:r>
                      <a:endParaRPr lang="en-US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 </a:t>
                      </a:r>
                      <a:endParaRPr lang="en-US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 </a:t>
                      </a:r>
                      <a:endParaRPr lang="en-US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049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Java to 1’s and 0’s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fundamental concepts:</a:t>
            </a:r>
          </a:p>
          <a:p>
            <a:pPr lvl="1"/>
            <a:r>
              <a:rPr lang="en-US" dirty="0" smtClean="0"/>
              <a:t>Numbers, characters</a:t>
            </a:r>
            <a:r>
              <a:rPr lang="en-US" smtClean="0"/>
              <a:t>, strings</a:t>
            </a:r>
            <a:endParaRPr lang="en-US" dirty="0" smtClean="0"/>
          </a:p>
          <a:p>
            <a:pPr lvl="1"/>
            <a:r>
              <a:rPr lang="en-US" dirty="0" smtClean="0"/>
              <a:t>Parameters and Procedures (</a:t>
            </a:r>
            <a:r>
              <a:rPr lang="en-US" dirty="0" err="1" smtClean="0"/>
              <a:t>inc.</a:t>
            </a:r>
            <a:r>
              <a:rPr lang="en-US" dirty="0" smtClean="0"/>
              <a:t> IO)</a:t>
            </a:r>
          </a:p>
          <a:p>
            <a:pPr lvl="1"/>
            <a:r>
              <a:rPr lang="en-US" dirty="0" smtClean="0"/>
              <a:t>Loops</a:t>
            </a:r>
          </a:p>
          <a:p>
            <a:pPr lvl="1"/>
            <a:r>
              <a:rPr lang="en-US" dirty="0" smtClean="0"/>
              <a:t>Arrays</a:t>
            </a:r>
          </a:p>
          <a:p>
            <a:r>
              <a:rPr lang="en-US" dirty="0" smtClean="0"/>
              <a:t>Will often ignore </a:t>
            </a:r>
          </a:p>
          <a:p>
            <a:pPr lvl="1"/>
            <a:r>
              <a:rPr lang="en-US" dirty="0" smtClean="0"/>
              <a:t>OOP, GUI, etc.</a:t>
            </a:r>
          </a:p>
          <a:p>
            <a:r>
              <a:rPr lang="en-US" dirty="0" smtClean="0"/>
              <a:t>Focus on numbers and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479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Bits and Bytes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Each 1 or 0 is the presence or absence of an electrical charge</a:t>
            </a:r>
          </a:p>
          <a:p>
            <a:pPr>
              <a:lnSpc>
                <a:spcPct val="90000"/>
              </a:lnSpc>
            </a:pPr>
            <a:r>
              <a:rPr lang="en-US" dirty="0"/>
              <a:t>This is called a bit</a:t>
            </a:r>
          </a:p>
          <a:p>
            <a:pPr>
              <a:lnSpc>
                <a:spcPct val="90000"/>
              </a:lnSpc>
            </a:pPr>
            <a:r>
              <a:rPr lang="en-US" dirty="0"/>
              <a:t>There are 8 bits in a </a:t>
            </a:r>
            <a:r>
              <a:rPr lang="en-US" dirty="0" smtClean="0"/>
              <a:t>byte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There are 32 bits (or 4 bytes) in a MIPS word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1024 bytes = 2</a:t>
            </a:r>
            <a:r>
              <a:rPr lang="en-US" baseline="30000" dirty="0"/>
              <a:t>10 </a:t>
            </a:r>
            <a:r>
              <a:rPr lang="en-US" dirty="0"/>
              <a:t> bytes = 1 Kilobyte (KB)</a:t>
            </a:r>
          </a:p>
          <a:p>
            <a:pPr>
              <a:lnSpc>
                <a:spcPct val="90000"/>
              </a:lnSpc>
            </a:pPr>
            <a:r>
              <a:rPr lang="en-US" dirty="0"/>
              <a:t>1024 KB = 2</a:t>
            </a:r>
            <a:r>
              <a:rPr lang="en-US" baseline="30000" dirty="0"/>
              <a:t>20 </a:t>
            </a:r>
            <a:r>
              <a:rPr lang="en-US" dirty="0"/>
              <a:t>bytes = 1 Megabyte (MB)</a:t>
            </a:r>
          </a:p>
          <a:p>
            <a:pPr>
              <a:lnSpc>
                <a:spcPct val="90000"/>
              </a:lnSpc>
            </a:pPr>
            <a:r>
              <a:rPr lang="en-US" dirty="0"/>
              <a:t>1024 MB = 2</a:t>
            </a:r>
            <a:r>
              <a:rPr lang="en-US" baseline="30000" dirty="0"/>
              <a:t>30 </a:t>
            </a:r>
            <a:r>
              <a:rPr lang="en-US" dirty="0"/>
              <a:t>bytes = 1 Gigabyte (GB)</a:t>
            </a:r>
          </a:p>
          <a:p>
            <a:pPr>
              <a:lnSpc>
                <a:spcPct val="90000"/>
              </a:lnSpc>
            </a:pPr>
            <a:r>
              <a:rPr lang="en-US" dirty="0"/>
              <a:t>1024 GB = 2</a:t>
            </a:r>
            <a:r>
              <a:rPr lang="en-US" baseline="30000" dirty="0"/>
              <a:t>40 </a:t>
            </a:r>
            <a:r>
              <a:rPr lang="en-US" dirty="0"/>
              <a:t>bytes = 1 Terabyte (TB)</a:t>
            </a:r>
          </a:p>
        </p:txBody>
      </p:sp>
    </p:spTree>
    <p:extLst>
      <p:ext uri="{BB962C8B-B14F-4D97-AF65-F5344CB8AC3E}">
        <p14:creationId xmlns:p14="http://schemas.microsoft.com/office/powerpoint/2010/main" val="418615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Bases and Symbols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 of symbols needed is the number of the base</a:t>
            </a:r>
          </a:p>
          <a:p>
            <a:r>
              <a:rPr lang="en-US" dirty="0"/>
              <a:t>Base 10: 0,1,2,3,4,5,6,7,8,9</a:t>
            </a:r>
          </a:p>
          <a:p>
            <a:r>
              <a:rPr lang="en-US" dirty="0"/>
              <a:t>Base 2: 0,1</a:t>
            </a:r>
          </a:p>
          <a:p>
            <a:r>
              <a:rPr lang="en-US" dirty="0"/>
              <a:t>Base 8(octal): 0,1,2,3,4,5,6,7</a:t>
            </a:r>
          </a:p>
          <a:p>
            <a:r>
              <a:rPr lang="en-US" dirty="0"/>
              <a:t>Base 16(hex): 0,1,2,3,4,5,6,7,8,9,A,B,C,D,E,F</a:t>
            </a:r>
          </a:p>
        </p:txBody>
      </p:sp>
    </p:spTree>
    <p:extLst>
      <p:ext uri="{BB962C8B-B14F-4D97-AF65-F5344CB8AC3E}">
        <p14:creationId xmlns:p14="http://schemas.microsoft.com/office/powerpoint/2010/main" val="22870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/>
              <a:t>Base 10 Numbers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5562600"/>
            <a:ext cx="82296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       </a:t>
            </a:r>
            <a:r>
              <a:rPr lang="en-US" baseline="30000" dirty="0"/>
              <a:t>           </a:t>
            </a:r>
            <a:r>
              <a:rPr lang="en-US" dirty="0"/>
              <a:t> 10</a:t>
            </a:r>
            <a:r>
              <a:rPr lang="en-US" baseline="30000" dirty="0"/>
              <a:t>2     </a:t>
            </a:r>
            <a:r>
              <a:rPr lang="en-US" dirty="0"/>
              <a:t>                10</a:t>
            </a:r>
            <a:r>
              <a:rPr lang="en-US" baseline="30000" dirty="0"/>
              <a:t>1                         </a:t>
            </a:r>
            <a:r>
              <a:rPr lang="en-US" dirty="0"/>
              <a:t> 10</a:t>
            </a:r>
            <a:r>
              <a:rPr lang="en-US" baseline="30000" dirty="0"/>
              <a:t>0 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4572000" y="4656944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4572000" y="4352144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4572000" y="4047344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4572000" y="3742544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4572000" y="3437744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4572000" y="3132944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4572000" y="2828144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4572000" y="2523344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4572000" y="2218544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13" name="Rectangle 13"/>
          <p:cNvSpPr>
            <a:spLocks noChangeArrowheads="1"/>
          </p:cNvSpPr>
          <p:nvPr/>
        </p:nvSpPr>
        <p:spPr bwMode="auto">
          <a:xfrm>
            <a:off x="4572000" y="1913744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14" name="Rectangle 14"/>
          <p:cNvSpPr>
            <a:spLocks noChangeArrowheads="1"/>
          </p:cNvSpPr>
          <p:nvPr/>
        </p:nvSpPr>
        <p:spPr bwMode="auto">
          <a:xfrm>
            <a:off x="6685613" y="464320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15" name="Rectangle 15"/>
          <p:cNvSpPr>
            <a:spLocks noChangeArrowheads="1"/>
          </p:cNvSpPr>
          <p:nvPr/>
        </p:nvSpPr>
        <p:spPr bwMode="auto">
          <a:xfrm>
            <a:off x="838200" y="4648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16" name="Rectangle 16"/>
          <p:cNvSpPr>
            <a:spLocks noChangeArrowheads="1"/>
          </p:cNvSpPr>
          <p:nvPr/>
        </p:nvSpPr>
        <p:spPr bwMode="auto">
          <a:xfrm>
            <a:off x="838200" y="4343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17" name="Rectangle 17"/>
          <p:cNvSpPr>
            <a:spLocks noChangeArrowheads="1"/>
          </p:cNvSpPr>
          <p:nvPr/>
        </p:nvSpPr>
        <p:spPr bwMode="auto">
          <a:xfrm>
            <a:off x="838200" y="4038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18" name="Rectangle 18"/>
          <p:cNvSpPr>
            <a:spLocks noChangeArrowheads="1"/>
          </p:cNvSpPr>
          <p:nvPr/>
        </p:nvSpPr>
        <p:spPr bwMode="auto">
          <a:xfrm>
            <a:off x="838200" y="3733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19" name="Rectangle 19"/>
          <p:cNvSpPr>
            <a:spLocks noChangeArrowheads="1"/>
          </p:cNvSpPr>
          <p:nvPr/>
        </p:nvSpPr>
        <p:spPr bwMode="auto">
          <a:xfrm>
            <a:off x="838200" y="3429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20" name="Rectangle 20"/>
          <p:cNvSpPr>
            <a:spLocks noChangeArrowheads="1"/>
          </p:cNvSpPr>
          <p:nvPr/>
        </p:nvSpPr>
        <p:spPr bwMode="auto">
          <a:xfrm>
            <a:off x="838200" y="3124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21" name="Rectangle 21"/>
          <p:cNvSpPr>
            <a:spLocks noChangeArrowheads="1"/>
          </p:cNvSpPr>
          <p:nvPr/>
        </p:nvSpPr>
        <p:spPr bwMode="auto">
          <a:xfrm>
            <a:off x="838200" y="2819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22" name="Rectangle 22"/>
          <p:cNvSpPr>
            <a:spLocks noChangeArrowheads="1"/>
          </p:cNvSpPr>
          <p:nvPr/>
        </p:nvSpPr>
        <p:spPr bwMode="auto">
          <a:xfrm>
            <a:off x="838200" y="2514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23" name="Rectangle 23"/>
          <p:cNvSpPr>
            <a:spLocks noChangeArrowheads="1"/>
          </p:cNvSpPr>
          <p:nvPr/>
        </p:nvSpPr>
        <p:spPr bwMode="auto">
          <a:xfrm>
            <a:off x="838200" y="2209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24" name="Rectangle 24"/>
          <p:cNvSpPr>
            <a:spLocks noChangeArrowheads="1"/>
          </p:cNvSpPr>
          <p:nvPr/>
        </p:nvSpPr>
        <p:spPr bwMode="auto">
          <a:xfrm>
            <a:off x="838200" y="1905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25" name="Rectangle 25"/>
          <p:cNvSpPr>
            <a:spLocks noChangeArrowheads="1"/>
          </p:cNvSpPr>
          <p:nvPr/>
        </p:nvSpPr>
        <p:spPr bwMode="auto">
          <a:xfrm>
            <a:off x="1143000" y="4648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26" name="Rectangle 26"/>
          <p:cNvSpPr>
            <a:spLocks noChangeArrowheads="1"/>
          </p:cNvSpPr>
          <p:nvPr/>
        </p:nvSpPr>
        <p:spPr bwMode="auto">
          <a:xfrm>
            <a:off x="1143000" y="4343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27" name="Rectangle 27"/>
          <p:cNvSpPr>
            <a:spLocks noChangeArrowheads="1"/>
          </p:cNvSpPr>
          <p:nvPr/>
        </p:nvSpPr>
        <p:spPr bwMode="auto">
          <a:xfrm>
            <a:off x="1143000" y="4038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28" name="Rectangle 28"/>
          <p:cNvSpPr>
            <a:spLocks noChangeArrowheads="1"/>
          </p:cNvSpPr>
          <p:nvPr/>
        </p:nvSpPr>
        <p:spPr bwMode="auto">
          <a:xfrm>
            <a:off x="1143000" y="3733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29" name="Rectangle 29"/>
          <p:cNvSpPr>
            <a:spLocks noChangeArrowheads="1"/>
          </p:cNvSpPr>
          <p:nvPr/>
        </p:nvSpPr>
        <p:spPr bwMode="auto">
          <a:xfrm>
            <a:off x="1143000" y="3429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30" name="Rectangle 30"/>
          <p:cNvSpPr>
            <a:spLocks noChangeArrowheads="1"/>
          </p:cNvSpPr>
          <p:nvPr/>
        </p:nvSpPr>
        <p:spPr bwMode="auto">
          <a:xfrm>
            <a:off x="1143000" y="3124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31" name="Rectangle 31"/>
          <p:cNvSpPr>
            <a:spLocks noChangeArrowheads="1"/>
          </p:cNvSpPr>
          <p:nvPr/>
        </p:nvSpPr>
        <p:spPr bwMode="auto">
          <a:xfrm>
            <a:off x="1143000" y="2819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32" name="Rectangle 32"/>
          <p:cNvSpPr>
            <a:spLocks noChangeArrowheads="1"/>
          </p:cNvSpPr>
          <p:nvPr/>
        </p:nvSpPr>
        <p:spPr bwMode="auto">
          <a:xfrm>
            <a:off x="1143000" y="2514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33" name="Rectangle 33"/>
          <p:cNvSpPr>
            <a:spLocks noChangeArrowheads="1"/>
          </p:cNvSpPr>
          <p:nvPr/>
        </p:nvSpPr>
        <p:spPr bwMode="auto">
          <a:xfrm>
            <a:off x="1143000" y="2209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34" name="Rectangle 34"/>
          <p:cNvSpPr>
            <a:spLocks noChangeArrowheads="1"/>
          </p:cNvSpPr>
          <p:nvPr/>
        </p:nvSpPr>
        <p:spPr bwMode="auto">
          <a:xfrm>
            <a:off x="1143000" y="1905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35" name="Rectangle 35"/>
          <p:cNvSpPr>
            <a:spLocks noChangeArrowheads="1"/>
          </p:cNvSpPr>
          <p:nvPr/>
        </p:nvSpPr>
        <p:spPr bwMode="auto">
          <a:xfrm>
            <a:off x="1447800" y="4648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36" name="Rectangle 36"/>
          <p:cNvSpPr>
            <a:spLocks noChangeArrowheads="1"/>
          </p:cNvSpPr>
          <p:nvPr/>
        </p:nvSpPr>
        <p:spPr bwMode="auto">
          <a:xfrm>
            <a:off x="1447800" y="4343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37" name="Rectangle 37"/>
          <p:cNvSpPr>
            <a:spLocks noChangeArrowheads="1"/>
          </p:cNvSpPr>
          <p:nvPr/>
        </p:nvSpPr>
        <p:spPr bwMode="auto">
          <a:xfrm>
            <a:off x="1447800" y="4038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38" name="Rectangle 38"/>
          <p:cNvSpPr>
            <a:spLocks noChangeArrowheads="1"/>
          </p:cNvSpPr>
          <p:nvPr/>
        </p:nvSpPr>
        <p:spPr bwMode="auto">
          <a:xfrm>
            <a:off x="1447800" y="3733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39" name="Rectangle 39"/>
          <p:cNvSpPr>
            <a:spLocks noChangeArrowheads="1"/>
          </p:cNvSpPr>
          <p:nvPr/>
        </p:nvSpPr>
        <p:spPr bwMode="auto">
          <a:xfrm>
            <a:off x="1447800" y="3429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40" name="Rectangle 40"/>
          <p:cNvSpPr>
            <a:spLocks noChangeArrowheads="1"/>
          </p:cNvSpPr>
          <p:nvPr/>
        </p:nvSpPr>
        <p:spPr bwMode="auto">
          <a:xfrm>
            <a:off x="1447800" y="3124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41" name="Rectangle 41"/>
          <p:cNvSpPr>
            <a:spLocks noChangeArrowheads="1"/>
          </p:cNvSpPr>
          <p:nvPr/>
        </p:nvSpPr>
        <p:spPr bwMode="auto">
          <a:xfrm>
            <a:off x="1447800" y="2819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42" name="Rectangle 42"/>
          <p:cNvSpPr>
            <a:spLocks noChangeArrowheads="1"/>
          </p:cNvSpPr>
          <p:nvPr/>
        </p:nvSpPr>
        <p:spPr bwMode="auto">
          <a:xfrm>
            <a:off x="1447800" y="2514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43" name="Rectangle 43"/>
          <p:cNvSpPr>
            <a:spLocks noChangeArrowheads="1"/>
          </p:cNvSpPr>
          <p:nvPr/>
        </p:nvSpPr>
        <p:spPr bwMode="auto">
          <a:xfrm>
            <a:off x="1447800" y="2209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44" name="Rectangle 44"/>
          <p:cNvSpPr>
            <a:spLocks noChangeArrowheads="1"/>
          </p:cNvSpPr>
          <p:nvPr/>
        </p:nvSpPr>
        <p:spPr bwMode="auto">
          <a:xfrm>
            <a:off x="1447800" y="1905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45" name="Rectangle 45"/>
          <p:cNvSpPr>
            <a:spLocks noChangeArrowheads="1"/>
          </p:cNvSpPr>
          <p:nvPr/>
        </p:nvSpPr>
        <p:spPr bwMode="auto">
          <a:xfrm>
            <a:off x="1752600" y="4648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46" name="Rectangle 46"/>
          <p:cNvSpPr>
            <a:spLocks noChangeArrowheads="1"/>
          </p:cNvSpPr>
          <p:nvPr/>
        </p:nvSpPr>
        <p:spPr bwMode="auto">
          <a:xfrm>
            <a:off x="1752600" y="4343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47" name="Rectangle 47"/>
          <p:cNvSpPr>
            <a:spLocks noChangeArrowheads="1"/>
          </p:cNvSpPr>
          <p:nvPr/>
        </p:nvSpPr>
        <p:spPr bwMode="auto">
          <a:xfrm>
            <a:off x="1752600" y="4038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48" name="Rectangle 48"/>
          <p:cNvSpPr>
            <a:spLocks noChangeArrowheads="1"/>
          </p:cNvSpPr>
          <p:nvPr/>
        </p:nvSpPr>
        <p:spPr bwMode="auto">
          <a:xfrm>
            <a:off x="1752600" y="3733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49" name="Rectangle 49"/>
          <p:cNvSpPr>
            <a:spLocks noChangeArrowheads="1"/>
          </p:cNvSpPr>
          <p:nvPr/>
        </p:nvSpPr>
        <p:spPr bwMode="auto">
          <a:xfrm>
            <a:off x="1752600" y="3429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50" name="Rectangle 50"/>
          <p:cNvSpPr>
            <a:spLocks noChangeArrowheads="1"/>
          </p:cNvSpPr>
          <p:nvPr/>
        </p:nvSpPr>
        <p:spPr bwMode="auto">
          <a:xfrm>
            <a:off x="1752600" y="3124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51" name="Rectangle 51"/>
          <p:cNvSpPr>
            <a:spLocks noChangeArrowheads="1"/>
          </p:cNvSpPr>
          <p:nvPr/>
        </p:nvSpPr>
        <p:spPr bwMode="auto">
          <a:xfrm>
            <a:off x="1752600" y="2819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52" name="Rectangle 52"/>
          <p:cNvSpPr>
            <a:spLocks noChangeArrowheads="1"/>
          </p:cNvSpPr>
          <p:nvPr/>
        </p:nvSpPr>
        <p:spPr bwMode="auto">
          <a:xfrm>
            <a:off x="1752600" y="2514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53" name="Rectangle 53"/>
          <p:cNvSpPr>
            <a:spLocks noChangeArrowheads="1"/>
          </p:cNvSpPr>
          <p:nvPr/>
        </p:nvSpPr>
        <p:spPr bwMode="auto">
          <a:xfrm>
            <a:off x="1752600" y="2209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54" name="Rectangle 54"/>
          <p:cNvSpPr>
            <a:spLocks noChangeArrowheads="1"/>
          </p:cNvSpPr>
          <p:nvPr/>
        </p:nvSpPr>
        <p:spPr bwMode="auto">
          <a:xfrm>
            <a:off x="1752600" y="1905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55" name="Rectangle 55"/>
          <p:cNvSpPr>
            <a:spLocks noChangeArrowheads="1"/>
          </p:cNvSpPr>
          <p:nvPr/>
        </p:nvSpPr>
        <p:spPr bwMode="auto">
          <a:xfrm>
            <a:off x="2057400" y="4648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56" name="Rectangle 56"/>
          <p:cNvSpPr>
            <a:spLocks noChangeArrowheads="1"/>
          </p:cNvSpPr>
          <p:nvPr/>
        </p:nvSpPr>
        <p:spPr bwMode="auto">
          <a:xfrm>
            <a:off x="2057400" y="4343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57" name="Rectangle 57"/>
          <p:cNvSpPr>
            <a:spLocks noChangeArrowheads="1"/>
          </p:cNvSpPr>
          <p:nvPr/>
        </p:nvSpPr>
        <p:spPr bwMode="auto">
          <a:xfrm>
            <a:off x="2057400" y="4038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58" name="Rectangle 58"/>
          <p:cNvSpPr>
            <a:spLocks noChangeArrowheads="1"/>
          </p:cNvSpPr>
          <p:nvPr/>
        </p:nvSpPr>
        <p:spPr bwMode="auto">
          <a:xfrm>
            <a:off x="2057400" y="3733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59" name="Rectangle 59"/>
          <p:cNvSpPr>
            <a:spLocks noChangeArrowheads="1"/>
          </p:cNvSpPr>
          <p:nvPr/>
        </p:nvSpPr>
        <p:spPr bwMode="auto">
          <a:xfrm>
            <a:off x="2057400" y="3429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60" name="Rectangle 60"/>
          <p:cNvSpPr>
            <a:spLocks noChangeArrowheads="1"/>
          </p:cNvSpPr>
          <p:nvPr/>
        </p:nvSpPr>
        <p:spPr bwMode="auto">
          <a:xfrm>
            <a:off x="2057400" y="3124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61" name="Rectangle 61"/>
          <p:cNvSpPr>
            <a:spLocks noChangeArrowheads="1"/>
          </p:cNvSpPr>
          <p:nvPr/>
        </p:nvSpPr>
        <p:spPr bwMode="auto">
          <a:xfrm>
            <a:off x="2057400" y="2819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62" name="Rectangle 62"/>
          <p:cNvSpPr>
            <a:spLocks noChangeArrowheads="1"/>
          </p:cNvSpPr>
          <p:nvPr/>
        </p:nvSpPr>
        <p:spPr bwMode="auto">
          <a:xfrm>
            <a:off x="2057400" y="2514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63" name="Rectangle 63"/>
          <p:cNvSpPr>
            <a:spLocks noChangeArrowheads="1"/>
          </p:cNvSpPr>
          <p:nvPr/>
        </p:nvSpPr>
        <p:spPr bwMode="auto">
          <a:xfrm>
            <a:off x="2057400" y="2209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64" name="Rectangle 64"/>
          <p:cNvSpPr>
            <a:spLocks noChangeArrowheads="1"/>
          </p:cNvSpPr>
          <p:nvPr/>
        </p:nvSpPr>
        <p:spPr bwMode="auto">
          <a:xfrm>
            <a:off x="2057400" y="1905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65" name="Rectangle 65"/>
          <p:cNvSpPr>
            <a:spLocks noChangeArrowheads="1"/>
          </p:cNvSpPr>
          <p:nvPr/>
        </p:nvSpPr>
        <p:spPr bwMode="auto">
          <a:xfrm>
            <a:off x="2362200" y="4648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66" name="Rectangle 66"/>
          <p:cNvSpPr>
            <a:spLocks noChangeArrowheads="1"/>
          </p:cNvSpPr>
          <p:nvPr/>
        </p:nvSpPr>
        <p:spPr bwMode="auto">
          <a:xfrm>
            <a:off x="2362200" y="4343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67" name="Rectangle 67"/>
          <p:cNvSpPr>
            <a:spLocks noChangeArrowheads="1"/>
          </p:cNvSpPr>
          <p:nvPr/>
        </p:nvSpPr>
        <p:spPr bwMode="auto">
          <a:xfrm>
            <a:off x="2362200" y="4038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68" name="Rectangle 68"/>
          <p:cNvSpPr>
            <a:spLocks noChangeArrowheads="1"/>
          </p:cNvSpPr>
          <p:nvPr/>
        </p:nvSpPr>
        <p:spPr bwMode="auto">
          <a:xfrm>
            <a:off x="2362200" y="3733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69" name="Rectangle 69"/>
          <p:cNvSpPr>
            <a:spLocks noChangeArrowheads="1"/>
          </p:cNvSpPr>
          <p:nvPr/>
        </p:nvSpPr>
        <p:spPr bwMode="auto">
          <a:xfrm>
            <a:off x="2362200" y="3429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70" name="Rectangle 70"/>
          <p:cNvSpPr>
            <a:spLocks noChangeArrowheads="1"/>
          </p:cNvSpPr>
          <p:nvPr/>
        </p:nvSpPr>
        <p:spPr bwMode="auto">
          <a:xfrm>
            <a:off x="2362200" y="3124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71" name="Rectangle 71"/>
          <p:cNvSpPr>
            <a:spLocks noChangeArrowheads="1"/>
          </p:cNvSpPr>
          <p:nvPr/>
        </p:nvSpPr>
        <p:spPr bwMode="auto">
          <a:xfrm>
            <a:off x="2362200" y="2819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72" name="Rectangle 72"/>
          <p:cNvSpPr>
            <a:spLocks noChangeArrowheads="1"/>
          </p:cNvSpPr>
          <p:nvPr/>
        </p:nvSpPr>
        <p:spPr bwMode="auto">
          <a:xfrm>
            <a:off x="2362200" y="2514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73" name="Rectangle 73"/>
          <p:cNvSpPr>
            <a:spLocks noChangeArrowheads="1"/>
          </p:cNvSpPr>
          <p:nvPr/>
        </p:nvSpPr>
        <p:spPr bwMode="auto">
          <a:xfrm>
            <a:off x="2362200" y="2209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74" name="Rectangle 74"/>
          <p:cNvSpPr>
            <a:spLocks noChangeArrowheads="1"/>
          </p:cNvSpPr>
          <p:nvPr/>
        </p:nvSpPr>
        <p:spPr bwMode="auto">
          <a:xfrm>
            <a:off x="2362200" y="1905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75" name="Rectangle 75"/>
          <p:cNvSpPr>
            <a:spLocks noChangeArrowheads="1"/>
          </p:cNvSpPr>
          <p:nvPr/>
        </p:nvSpPr>
        <p:spPr bwMode="auto">
          <a:xfrm>
            <a:off x="2667000" y="4648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76" name="Rectangle 76"/>
          <p:cNvSpPr>
            <a:spLocks noChangeArrowheads="1"/>
          </p:cNvSpPr>
          <p:nvPr/>
        </p:nvSpPr>
        <p:spPr bwMode="auto">
          <a:xfrm>
            <a:off x="2667000" y="4343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77" name="Rectangle 77"/>
          <p:cNvSpPr>
            <a:spLocks noChangeArrowheads="1"/>
          </p:cNvSpPr>
          <p:nvPr/>
        </p:nvSpPr>
        <p:spPr bwMode="auto">
          <a:xfrm>
            <a:off x="2667000" y="4038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78" name="Rectangle 78"/>
          <p:cNvSpPr>
            <a:spLocks noChangeArrowheads="1"/>
          </p:cNvSpPr>
          <p:nvPr/>
        </p:nvSpPr>
        <p:spPr bwMode="auto">
          <a:xfrm>
            <a:off x="2667000" y="3733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79" name="Rectangle 79"/>
          <p:cNvSpPr>
            <a:spLocks noChangeArrowheads="1"/>
          </p:cNvSpPr>
          <p:nvPr/>
        </p:nvSpPr>
        <p:spPr bwMode="auto">
          <a:xfrm>
            <a:off x="2667000" y="3429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80" name="Rectangle 80"/>
          <p:cNvSpPr>
            <a:spLocks noChangeArrowheads="1"/>
          </p:cNvSpPr>
          <p:nvPr/>
        </p:nvSpPr>
        <p:spPr bwMode="auto">
          <a:xfrm>
            <a:off x="2667000" y="3124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81" name="Rectangle 81"/>
          <p:cNvSpPr>
            <a:spLocks noChangeArrowheads="1"/>
          </p:cNvSpPr>
          <p:nvPr/>
        </p:nvSpPr>
        <p:spPr bwMode="auto">
          <a:xfrm>
            <a:off x="2667000" y="2819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82" name="Rectangle 82"/>
          <p:cNvSpPr>
            <a:spLocks noChangeArrowheads="1"/>
          </p:cNvSpPr>
          <p:nvPr/>
        </p:nvSpPr>
        <p:spPr bwMode="auto">
          <a:xfrm>
            <a:off x="2667000" y="2514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83" name="Rectangle 83"/>
          <p:cNvSpPr>
            <a:spLocks noChangeArrowheads="1"/>
          </p:cNvSpPr>
          <p:nvPr/>
        </p:nvSpPr>
        <p:spPr bwMode="auto">
          <a:xfrm>
            <a:off x="2667000" y="2209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84" name="Rectangle 84"/>
          <p:cNvSpPr>
            <a:spLocks noChangeArrowheads="1"/>
          </p:cNvSpPr>
          <p:nvPr/>
        </p:nvSpPr>
        <p:spPr bwMode="auto">
          <a:xfrm>
            <a:off x="2667000" y="1905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85" name="Rectangle 85"/>
          <p:cNvSpPr>
            <a:spLocks noChangeArrowheads="1"/>
          </p:cNvSpPr>
          <p:nvPr/>
        </p:nvSpPr>
        <p:spPr bwMode="auto">
          <a:xfrm>
            <a:off x="2971800" y="4648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86" name="Rectangle 86"/>
          <p:cNvSpPr>
            <a:spLocks noChangeArrowheads="1"/>
          </p:cNvSpPr>
          <p:nvPr/>
        </p:nvSpPr>
        <p:spPr bwMode="auto">
          <a:xfrm>
            <a:off x="2971800" y="4343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87" name="Rectangle 87"/>
          <p:cNvSpPr>
            <a:spLocks noChangeArrowheads="1"/>
          </p:cNvSpPr>
          <p:nvPr/>
        </p:nvSpPr>
        <p:spPr bwMode="auto">
          <a:xfrm>
            <a:off x="2971800" y="4038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88" name="Rectangle 88"/>
          <p:cNvSpPr>
            <a:spLocks noChangeArrowheads="1"/>
          </p:cNvSpPr>
          <p:nvPr/>
        </p:nvSpPr>
        <p:spPr bwMode="auto">
          <a:xfrm>
            <a:off x="2971800" y="3733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89" name="Rectangle 89"/>
          <p:cNvSpPr>
            <a:spLocks noChangeArrowheads="1"/>
          </p:cNvSpPr>
          <p:nvPr/>
        </p:nvSpPr>
        <p:spPr bwMode="auto">
          <a:xfrm>
            <a:off x="2971800" y="3429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90" name="Rectangle 90"/>
          <p:cNvSpPr>
            <a:spLocks noChangeArrowheads="1"/>
          </p:cNvSpPr>
          <p:nvPr/>
        </p:nvSpPr>
        <p:spPr bwMode="auto">
          <a:xfrm>
            <a:off x="2971800" y="3124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91" name="Rectangle 91"/>
          <p:cNvSpPr>
            <a:spLocks noChangeArrowheads="1"/>
          </p:cNvSpPr>
          <p:nvPr/>
        </p:nvSpPr>
        <p:spPr bwMode="auto">
          <a:xfrm>
            <a:off x="2971800" y="2819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92" name="Rectangle 92"/>
          <p:cNvSpPr>
            <a:spLocks noChangeArrowheads="1"/>
          </p:cNvSpPr>
          <p:nvPr/>
        </p:nvSpPr>
        <p:spPr bwMode="auto">
          <a:xfrm>
            <a:off x="2971800" y="2514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93" name="Rectangle 93"/>
          <p:cNvSpPr>
            <a:spLocks noChangeArrowheads="1"/>
          </p:cNvSpPr>
          <p:nvPr/>
        </p:nvSpPr>
        <p:spPr bwMode="auto">
          <a:xfrm>
            <a:off x="2971800" y="2209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94" name="Rectangle 94"/>
          <p:cNvSpPr>
            <a:spLocks noChangeArrowheads="1"/>
          </p:cNvSpPr>
          <p:nvPr/>
        </p:nvSpPr>
        <p:spPr bwMode="auto">
          <a:xfrm>
            <a:off x="2971800" y="1905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95" name="Rectangle 95"/>
          <p:cNvSpPr>
            <a:spLocks noChangeArrowheads="1"/>
          </p:cNvSpPr>
          <p:nvPr/>
        </p:nvSpPr>
        <p:spPr bwMode="auto">
          <a:xfrm>
            <a:off x="3276600" y="4648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96" name="Rectangle 96"/>
          <p:cNvSpPr>
            <a:spLocks noChangeArrowheads="1"/>
          </p:cNvSpPr>
          <p:nvPr/>
        </p:nvSpPr>
        <p:spPr bwMode="auto">
          <a:xfrm>
            <a:off x="3276600" y="4343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97" name="Rectangle 97"/>
          <p:cNvSpPr>
            <a:spLocks noChangeArrowheads="1"/>
          </p:cNvSpPr>
          <p:nvPr/>
        </p:nvSpPr>
        <p:spPr bwMode="auto">
          <a:xfrm>
            <a:off x="3276600" y="4038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98" name="Rectangle 98"/>
          <p:cNvSpPr>
            <a:spLocks noChangeArrowheads="1"/>
          </p:cNvSpPr>
          <p:nvPr/>
        </p:nvSpPr>
        <p:spPr bwMode="auto">
          <a:xfrm>
            <a:off x="3276600" y="3733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99" name="Rectangle 99"/>
          <p:cNvSpPr>
            <a:spLocks noChangeArrowheads="1"/>
          </p:cNvSpPr>
          <p:nvPr/>
        </p:nvSpPr>
        <p:spPr bwMode="auto">
          <a:xfrm>
            <a:off x="3276600" y="3429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300" name="Rectangle 100"/>
          <p:cNvSpPr>
            <a:spLocks noChangeArrowheads="1"/>
          </p:cNvSpPr>
          <p:nvPr/>
        </p:nvSpPr>
        <p:spPr bwMode="auto">
          <a:xfrm>
            <a:off x="3276600" y="3124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301" name="Rectangle 101"/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302" name="Rectangle 102"/>
          <p:cNvSpPr>
            <a:spLocks noChangeArrowheads="1"/>
          </p:cNvSpPr>
          <p:nvPr/>
        </p:nvSpPr>
        <p:spPr bwMode="auto">
          <a:xfrm>
            <a:off x="3276600" y="2514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303" name="Rectangle 103"/>
          <p:cNvSpPr>
            <a:spLocks noChangeArrowheads="1"/>
          </p:cNvSpPr>
          <p:nvPr/>
        </p:nvSpPr>
        <p:spPr bwMode="auto">
          <a:xfrm>
            <a:off x="3276600" y="2209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304" name="Rectangle 104"/>
          <p:cNvSpPr>
            <a:spLocks noChangeArrowheads="1"/>
          </p:cNvSpPr>
          <p:nvPr/>
        </p:nvSpPr>
        <p:spPr bwMode="auto">
          <a:xfrm>
            <a:off x="3276600" y="1905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305" name="Rectangle 105"/>
          <p:cNvSpPr>
            <a:spLocks noChangeArrowheads="1"/>
          </p:cNvSpPr>
          <p:nvPr/>
        </p:nvSpPr>
        <p:spPr bwMode="auto">
          <a:xfrm>
            <a:off x="3581400" y="4648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306" name="Rectangle 106"/>
          <p:cNvSpPr>
            <a:spLocks noChangeArrowheads="1"/>
          </p:cNvSpPr>
          <p:nvPr/>
        </p:nvSpPr>
        <p:spPr bwMode="auto">
          <a:xfrm>
            <a:off x="3581400" y="4343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307" name="Rectangle 107"/>
          <p:cNvSpPr>
            <a:spLocks noChangeArrowheads="1"/>
          </p:cNvSpPr>
          <p:nvPr/>
        </p:nvSpPr>
        <p:spPr bwMode="auto">
          <a:xfrm>
            <a:off x="3581400" y="4038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308" name="Rectangle 108"/>
          <p:cNvSpPr>
            <a:spLocks noChangeArrowheads="1"/>
          </p:cNvSpPr>
          <p:nvPr/>
        </p:nvSpPr>
        <p:spPr bwMode="auto">
          <a:xfrm>
            <a:off x="3581400" y="3733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309" name="Rectangle 109"/>
          <p:cNvSpPr>
            <a:spLocks noChangeArrowheads="1"/>
          </p:cNvSpPr>
          <p:nvPr/>
        </p:nvSpPr>
        <p:spPr bwMode="auto">
          <a:xfrm>
            <a:off x="3581400" y="3429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310" name="Rectangle 110"/>
          <p:cNvSpPr>
            <a:spLocks noChangeArrowheads="1"/>
          </p:cNvSpPr>
          <p:nvPr/>
        </p:nvSpPr>
        <p:spPr bwMode="auto">
          <a:xfrm>
            <a:off x="3581400" y="3124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311" name="Rectangle 111"/>
          <p:cNvSpPr>
            <a:spLocks noChangeArrowheads="1"/>
          </p:cNvSpPr>
          <p:nvPr/>
        </p:nvSpPr>
        <p:spPr bwMode="auto">
          <a:xfrm>
            <a:off x="3581400" y="2819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312" name="Rectangle 112"/>
          <p:cNvSpPr>
            <a:spLocks noChangeArrowheads="1"/>
          </p:cNvSpPr>
          <p:nvPr/>
        </p:nvSpPr>
        <p:spPr bwMode="auto">
          <a:xfrm>
            <a:off x="3581400" y="2514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313" name="Rectangle 113"/>
          <p:cNvSpPr>
            <a:spLocks noChangeArrowheads="1"/>
          </p:cNvSpPr>
          <p:nvPr/>
        </p:nvSpPr>
        <p:spPr bwMode="auto">
          <a:xfrm>
            <a:off x="3581400" y="2209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314" name="Rectangle 114"/>
          <p:cNvSpPr>
            <a:spLocks noChangeArrowheads="1"/>
          </p:cNvSpPr>
          <p:nvPr/>
        </p:nvSpPr>
        <p:spPr bwMode="auto">
          <a:xfrm>
            <a:off x="3581400" y="1905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315" name="Rectangle 115"/>
          <p:cNvSpPr>
            <a:spLocks noChangeArrowheads="1"/>
          </p:cNvSpPr>
          <p:nvPr/>
        </p:nvSpPr>
        <p:spPr bwMode="auto">
          <a:xfrm>
            <a:off x="609600" y="51054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dirty="0"/>
              <a:t>       </a:t>
            </a:r>
            <a:r>
              <a:rPr lang="en-US" sz="3200" baseline="30000" dirty="0"/>
              <a:t>           </a:t>
            </a:r>
            <a:r>
              <a:rPr lang="en-US" sz="3200" dirty="0"/>
              <a:t> 100</a:t>
            </a:r>
            <a:r>
              <a:rPr lang="en-US" sz="3200" baseline="30000" dirty="0"/>
              <a:t>    </a:t>
            </a:r>
            <a:r>
              <a:rPr lang="en-US" sz="3200" dirty="0"/>
              <a:t>                10   </a:t>
            </a:r>
            <a:r>
              <a:rPr lang="en-US" sz="3200" baseline="30000" dirty="0"/>
              <a:t>                         </a:t>
            </a:r>
            <a:r>
              <a:rPr lang="en-US" sz="3200" dirty="0"/>
              <a:t> 1</a:t>
            </a:r>
            <a:endParaRPr lang="en-US" sz="3200" baseline="30000" dirty="0"/>
          </a:p>
        </p:txBody>
      </p:sp>
    </p:spTree>
    <p:extLst>
      <p:ext uri="{BB962C8B-B14F-4D97-AF65-F5344CB8AC3E}">
        <p14:creationId xmlns:p14="http://schemas.microsoft.com/office/powerpoint/2010/main" val="207723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143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5257800"/>
            <a:ext cx="84582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			10</a:t>
            </a:r>
            <a:r>
              <a:rPr lang="en-US" baseline="30000"/>
              <a:t>2     </a:t>
            </a:r>
            <a:r>
              <a:rPr lang="en-US"/>
              <a:t>                10</a:t>
            </a:r>
            <a:r>
              <a:rPr lang="en-US" baseline="30000"/>
              <a:t>1                         </a:t>
            </a:r>
            <a:r>
              <a:rPr lang="en-US"/>
              <a:t> 10</a:t>
            </a:r>
            <a:r>
              <a:rPr lang="en-US" baseline="30000"/>
              <a:t>0 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4495800" y="4419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4495800" y="4114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4495800" y="3810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44958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4495800" y="3200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4495800" y="2895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4495800" y="2590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4495800" y="2286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4495800" y="1981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4495800" y="1676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38" name="Rectangle 14"/>
          <p:cNvSpPr>
            <a:spLocks noChangeArrowheads="1"/>
          </p:cNvSpPr>
          <p:nvPr/>
        </p:nvSpPr>
        <p:spPr bwMode="auto">
          <a:xfrm>
            <a:off x="6934200" y="4343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838200" y="4419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838200" y="4114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838200" y="3810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42" name="Rectangle 18"/>
          <p:cNvSpPr>
            <a:spLocks noChangeArrowheads="1"/>
          </p:cNvSpPr>
          <p:nvPr/>
        </p:nvSpPr>
        <p:spPr bwMode="auto">
          <a:xfrm>
            <a:off x="8382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43" name="Rectangle 19"/>
          <p:cNvSpPr>
            <a:spLocks noChangeArrowheads="1"/>
          </p:cNvSpPr>
          <p:nvPr/>
        </p:nvSpPr>
        <p:spPr bwMode="auto">
          <a:xfrm>
            <a:off x="838200" y="3200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44" name="Rectangle 20"/>
          <p:cNvSpPr>
            <a:spLocks noChangeArrowheads="1"/>
          </p:cNvSpPr>
          <p:nvPr/>
        </p:nvSpPr>
        <p:spPr bwMode="auto">
          <a:xfrm>
            <a:off x="838200" y="2895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45" name="Rectangle 21"/>
          <p:cNvSpPr>
            <a:spLocks noChangeArrowheads="1"/>
          </p:cNvSpPr>
          <p:nvPr/>
        </p:nvSpPr>
        <p:spPr bwMode="auto">
          <a:xfrm>
            <a:off x="838200" y="2590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46" name="Rectangle 22"/>
          <p:cNvSpPr>
            <a:spLocks noChangeArrowheads="1"/>
          </p:cNvSpPr>
          <p:nvPr/>
        </p:nvSpPr>
        <p:spPr bwMode="auto">
          <a:xfrm>
            <a:off x="838200" y="2286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47" name="Rectangle 23"/>
          <p:cNvSpPr>
            <a:spLocks noChangeArrowheads="1"/>
          </p:cNvSpPr>
          <p:nvPr/>
        </p:nvSpPr>
        <p:spPr bwMode="auto">
          <a:xfrm>
            <a:off x="838200" y="1981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48" name="Rectangle 24"/>
          <p:cNvSpPr>
            <a:spLocks noChangeArrowheads="1"/>
          </p:cNvSpPr>
          <p:nvPr/>
        </p:nvSpPr>
        <p:spPr bwMode="auto">
          <a:xfrm>
            <a:off x="838200" y="1676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49" name="Rectangle 25"/>
          <p:cNvSpPr>
            <a:spLocks noChangeArrowheads="1"/>
          </p:cNvSpPr>
          <p:nvPr/>
        </p:nvSpPr>
        <p:spPr bwMode="auto">
          <a:xfrm>
            <a:off x="1143000" y="4419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50" name="Rectangle 26"/>
          <p:cNvSpPr>
            <a:spLocks noChangeArrowheads="1"/>
          </p:cNvSpPr>
          <p:nvPr/>
        </p:nvSpPr>
        <p:spPr bwMode="auto">
          <a:xfrm>
            <a:off x="1143000" y="4114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51" name="Rectangle 27"/>
          <p:cNvSpPr>
            <a:spLocks noChangeArrowheads="1"/>
          </p:cNvSpPr>
          <p:nvPr/>
        </p:nvSpPr>
        <p:spPr bwMode="auto">
          <a:xfrm>
            <a:off x="1143000" y="3810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52" name="Rectangle 28"/>
          <p:cNvSpPr>
            <a:spLocks noChangeArrowheads="1"/>
          </p:cNvSpPr>
          <p:nvPr/>
        </p:nvSpPr>
        <p:spPr bwMode="auto">
          <a:xfrm>
            <a:off x="11430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53" name="Rectangle 29"/>
          <p:cNvSpPr>
            <a:spLocks noChangeArrowheads="1"/>
          </p:cNvSpPr>
          <p:nvPr/>
        </p:nvSpPr>
        <p:spPr bwMode="auto">
          <a:xfrm>
            <a:off x="1143000" y="3200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54" name="Rectangle 30"/>
          <p:cNvSpPr>
            <a:spLocks noChangeArrowheads="1"/>
          </p:cNvSpPr>
          <p:nvPr/>
        </p:nvSpPr>
        <p:spPr bwMode="auto">
          <a:xfrm>
            <a:off x="1143000" y="2895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55" name="Rectangle 31"/>
          <p:cNvSpPr>
            <a:spLocks noChangeArrowheads="1"/>
          </p:cNvSpPr>
          <p:nvPr/>
        </p:nvSpPr>
        <p:spPr bwMode="auto">
          <a:xfrm>
            <a:off x="1143000" y="2590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56" name="Rectangle 32"/>
          <p:cNvSpPr>
            <a:spLocks noChangeArrowheads="1"/>
          </p:cNvSpPr>
          <p:nvPr/>
        </p:nvSpPr>
        <p:spPr bwMode="auto">
          <a:xfrm>
            <a:off x="1143000" y="2286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57" name="Rectangle 33"/>
          <p:cNvSpPr>
            <a:spLocks noChangeArrowheads="1"/>
          </p:cNvSpPr>
          <p:nvPr/>
        </p:nvSpPr>
        <p:spPr bwMode="auto">
          <a:xfrm>
            <a:off x="1143000" y="1981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58" name="Rectangle 34"/>
          <p:cNvSpPr>
            <a:spLocks noChangeArrowheads="1"/>
          </p:cNvSpPr>
          <p:nvPr/>
        </p:nvSpPr>
        <p:spPr bwMode="auto">
          <a:xfrm>
            <a:off x="1143000" y="1676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59" name="Rectangle 35"/>
          <p:cNvSpPr>
            <a:spLocks noChangeArrowheads="1"/>
          </p:cNvSpPr>
          <p:nvPr/>
        </p:nvSpPr>
        <p:spPr bwMode="auto">
          <a:xfrm>
            <a:off x="1447800" y="4419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60" name="Rectangle 36"/>
          <p:cNvSpPr>
            <a:spLocks noChangeArrowheads="1"/>
          </p:cNvSpPr>
          <p:nvPr/>
        </p:nvSpPr>
        <p:spPr bwMode="auto">
          <a:xfrm>
            <a:off x="1447800" y="4114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61" name="Rectangle 37"/>
          <p:cNvSpPr>
            <a:spLocks noChangeArrowheads="1"/>
          </p:cNvSpPr>
          <p:nvPr/>
        </p:nvSpPr>
        <p:spPr bwMode="auto">
          <a:xfrm>
            <a:off x="1447800" y="3810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62" name="Rectangle 38"/>
          <p:cNvSpPr>
            <a:spLocks noChangeArrowheads="1"/>
          </p:cNvSpPr>
          <p:nvPr/>
        </p:nvSpPr>
        <p:spPr bwMode="auto">
          <a:xfrm>
            <a:off x="14478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63" name="Rectangle 39"/>
          <p:cNvSpPr>
            <a:spLocks noChangeArrowheads="1"/>
          </p:cNvSpPr>
          <p:nvPr/>
        </p:nvSpPr>
        <p:spPr bwMode="auto">
          <a:xfrm>
            <a:off x="1447800" y="3200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64" name="Rectangle 40"/>
          <p:cNvSpPr>
            <a:spLocks noChangeArrowheads="1"/>
          </p:cNvSpPr>
          <p:nvPr/>
        </p:nvSpPr>
        <p:spPr bwMode="auto">
          <a:xfrm>
            <a:off x="1447800" y="2895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65" name="Rectangle 41"/>
          <p:cNvSpPr>
            <a:spLocks noChangeArrowheads="1"/>
          </p:cNvSpPr>
          <p:nvPr/>
        </p:nvSpPr>
        <p:spPr bwMode="auto">
          <a:xfrm>
            <a:off x="1447800" y="2590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66" name="Rectangle 42"/>
          <p:cNvSpPr>
            <a:spLocks noChangeArrowheads="1"/>
          </p:cNvSpPr>
          <p:nvPr/>
        </p:nvSpPr>
        <p:spPr bwMode="auto">
          <a:xfrm>
            <a:off x="1447800" y="2286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67" name="Rectangle 43"/>
          <p:cNvSpPr>
            <a:spLocks noChangeArrowheads="1"/>
          </p:cNvSpPr>
          <p:nvPr/>
        </p:nvSpPr>
        <p:spPr bwMode="auto">
          <a:xfrm>
            <a:off x="1447800" y="1981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68" name="Rectangle 44"/>
          <p:cNvSpPr>
            <a:spLocks noChangeArrowheads="1"/>
          </p:cNvSpPr>
          <p:nvPr/>
        </p:nvSpPr>
        <p:spPr bwMode="auto">
          <a:xfrm>
            <a:off x="1447800" y="1676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69" name="Rectangle 45"/>
          <p:cNvSpPr>
            <a:spLocks noChangeArrowheads="1"/>
          </p:cNvSpPr>
          <p:nvPr/>
        </p:nvSpPr>
        <p:spPr bwMode="auto">
          <a:xfrm>
            <a:off x="1752600" y="4419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70" name="Rectangle 46"/>
          <p:cNvSpPr>
            <a:spLocks noChangeArrowheads="1"/>
          </p:cNvSpPr>
          <p:nvPr/>
        </p:nvSpPr>
        <p:spPr bwMode="auto">
          <a:xfrm>
            <a:off x="1752600" y="4114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71" name="Rectangle 47"/>
          <p:cNvSpPr>
            <a:spLocks noChangeArrowheads="1"/>
          </p:cNvSpPr>
          <p:nvPr/>
        </p:nvSpPr>
        <p:spPr bwMode="auto">
          <a:xfrm>
            <a:off x="1752600" y="3810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72" name="Rectangle 48"/>
          <p:cNvSpPr>
            <a:spLocks noChangeArrowheads="1"/>
          </p:cNvSpPr>
          <p:nvPr/>
        </p:nvSpPr>
        <p:spPr bwMode="auto">
          <a:xfrm>
            <a:off x="17526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73" name="Rectangle 49"/>
          <p:cNvSpPr>
            <a:spLocks noChangeArrowheads="1"/>
          </p:cNvSpPr>
          <p:nvPr/>
        </p:nvSpPr>
        <p:spPr bwMode="auto">
          <a:xfrm>
            <a:off x="1752600" y="3200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74" name="Rectangle 50"/>
          <p:cNvSpPr>
            <a:spLocks noChangeArrowheads="1"/>
          </p:cNvSpPr>
          <p:nvPr/>
        </p:nvSpPr>
        <p:spPr bwMode="auto">
          <a:xfrm>
            <a:off x="1752600" y="2895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75" name="Rectangle 51"/>
          <p:cNvSpPr>
            <a:spLocks noChangeArrowheads="1"/>
          </p:cNvSpPr>
          <p:nvPr/>
        </p:nvSpPr>
        <p:spPr bwMode="auto">
          <a:xfrm>
            <a:off x="1752600" y="2590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76" name="Rectangle 52"/>
          <p:cNvSpPr>
            <a:spLocks noChangeArrowheads="1"/>
          </p:cNvSpPr>
          <p:nvPr/>
        </p:nvSpPr>
        <p:spPr bwMode="auto">
          <a:xfrm>
            <a:off x="1752600" y="2286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77" name="Rectangle 53"/>
          <p:cNvSpPr>
            <a:spLocks noChangeArrowheads="1"/>
          </p:cNvSpPr>
          <p:nvPr/>
        </p:nvSpPr>
        <p:spPr bwMode="auto">
          <a:xfrm>
            <a:off x="1752600" y="1981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78" name="Rectangle 54"/>
          <p:cNvSpPr>
            <a:spLocks noChangeArrowheads="1"/>
          </p:cNvSpPr>
          <p:nvPr/>
        </p:nvSpPr>
        <p:spPr bwMode="auto">
          <a:xfrm>
            <a:off x="1752600" y="1676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79" name="Rectangle 55"/>
          <p:cNvSpPr>
            <a:spLocks noChangeArrowheads="1"/>
          </p:cNvSpPr>
          <p:nvPr/>
        </p:nvSpPr>
        <p:spPr bwMode="auto">
          <a:xfrm>
            <a:off x="2057400" y="4419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80" name="Rectangle 56"/>
          <p:cNvSpPr>
            <a:spLocks noChangeArrowheads="1"/>
          </p:cNvSpPr>
          <p:nvPr/>
        </p:nvSpPr>
        <p:spPr bwMode="auto">
          <a:xfrm>
            <a:off x="2057400" y="4114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81" name="Rectangle 57"/>
          <p:cNvSpPr>
            <a:spLocks noChangeArrowheads="1"/>
          </p:cNvSpPr>
          <p:nvPr/>
        </p:nvSpPr>
        <p:spPr bwMode="auto">
          <a:xfrm>
            <a:off x="2057400" y="3810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82" name="Rectangle 58"/>
          <p:cNvSpPr>
            <a:spLocks noChangeArrowheads="1"/>
          </p:cNvSpPr>
          <p:nvPr/>
        </p:nvSpPr>
        <p:spPr bwMode="auto">
          <a:xfrm>
            <a:off x="20574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83" name="Rectangle 59"/>
          <p:cNvSpPr>
            <a:spLocks noChangeArrowheads="1"/>
          </p:cNvSpPr>
          <p:nvPr/>
        </p:nvSpPr>
        <p:spPr bwMode="auto">
          <a:xfrm>
            <a:off x="2057400" y="3200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84" name="Rectangle 60"/>
          <p:cNvSpPr>
            <a:spLocks noChangeArrowheads="1"/>
          </p:cNvSpPr>
          <p:nvPr/>
        </p:nvSpPr>
        <p:spPr bwMode="auto">
          <a:xfrm>
            <a:off x="2057400" y="2895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85" name="Rectangle 61"/>
          <p:cNvSpPr>
            <a:spLocks noChangeArrowheads="1"/>
          </p:cNvSpPr>
          <p:nvPr/>
        </p:nvSpPr>
        <p:spPr bwMode="auto">
          <a:xfrm>
            <a:off x="2057400" y="2590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86" name="Rectangle 62"/>
          <p:cNvSpPr>
            <a:spLocks noChangeArrowheads="1"/>
          </p:cNvSpPr>
          <p:nvPr/>
        </p:nvSpPr>
        <p:spPr bwMode="auto">
          <a:xfrm>
            <a:off x="2057400" y="2286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87" name="Rectangle 63"/>
          <p:cNvSpPr>
            <a:spLocks noChangeArrowheads="1"/>
          </p:cNvSpPr>
          <p:nvPr/>
        </p:nvSpPr>
        <p:spPr bwMode="auto">
          <a:xfrm>
            <a:off x="2057400" y="1981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88" name="Rectangle 64"/>
          <p:cNvSpPr>
            <a:spLocks noChangeArrowheads="1"/>
          </p:cNvSpPr>
          <p:nvPr/>
        </p:nvSpPr>
        <p:spPr bwMode="auto">
          <a:xfrm>
            <a:off x="2057400" y="1676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89" name="Rectangle 65"/>
          <p:cNvSpPr>
            <a:spLocks noChangeArrowheads="1"/>
          </p:cNvSpPr>
          <p:nvPr/>
        </p:nvSpPr>
        <p:spPr bwMode="auto">
          <a:xfrm>
            <a:off x="2362200" y="4419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90" name="Rectangle 66"/>
          <p:cNvSpPr>
            <a:spLocks noChangeArrowheads="1"/>
          </p:cNvSpPr>
          <p:nvPr/>
        </p:nvSpPr>
        <p:spPr bwMode="auto">
          <a:xfrm>
            <a:off x="2362200" y="4114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91" name="Rectangle 67"/>
          <p:cNvSpPr>
            <a:spLocks noChangeArrowheads="1"/>
          </p:cNvSpPr>
          <p:nvPr/>
        </p:nvSpPr>
        <p:spPr bwMode="auto">
          <a:xfrm>
            <a:off x="2362200" y="3810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92" name="Rectangle 68"/>
          <p:cNvSpPr>
            <a:spLocks noChangeArrowheads="1"/>
          </p:cNvSpPr>
          <p:nvPr/>
        </p:nvSpPr>
        <p:spPr bwMode="auto">
          <a:xfrm>
            <a:off x="23622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93" name="Rectangle 69"/>
          <p:cNvSpPr>
            <a:spLocks noChangeArrowheads="1"/>
          </p:cNvSpPr>
          <p:nvPr/>
        </p:nvSpPr>
        <p:spPr bwMode="auto">
          <a:xfrm>
            <a:off x="2362200" y="3200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94" name="Rectangle 70"/>
          <p:cNvSpPr>
            <a:spLocks noChangeArrowheads="1"/>
          </p:cNvSpPr>
          <p:nvPr/>
        </p:nvSpPr>
        <p:spPr bwMode="auto">
          <a:xfrm>
            <a:off x="2362200" y="2895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95" name="Rectangle 71"/>
          <p:cNvSpPr>
            <a:spLocks noChangeArrowheads="1"/>
          </p:cNvSpPr>
          <p:nvPr/>
        </p:nvSpPr>
        <p:spPr bwMode="auto">
          <a:xfrm>
            <a:off x="2362200" y="2590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96" name="Rectangle 72"/>
          <p:cNvSpPr>
            <a:spLocks noChangeArrowheads="1"/>
          </p:cNvSpPr>
          <p:nvPr/>
        </p:nvSpPr>
        <p:spPr bwMode="auto">
          <a:xfrm>
            <a:off x="2362200" y="2286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97" name="Rectangle 73"/>
          <p:cNvSpPr>
            <a:spLocks noChangeArrowheads="1"/>
          </p:cNvSpPr>
          <p:nvPr/>
        </p:nvSpPr>
        <p:spPr bwMode="auto">
          <a:xfrm>
            <a:off x="2362200" y="1981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98" name="Rectangle 74"/>
          <p:cNvSpPr>
            <a:spLocks noChangeArrowheads="1"/>
          </p:cNvSpPr>
          <p:nvPr/>
        </p:nvSpPr>
        <p:spPr bwMode="auto">
          <a:xfrm>
            <a:off x="2362200" y="1676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299" name="Rectangle 75"/>
          <p:cNvSpPr>
            <a:spLocks noChangeArrowheads="1"/>
          </p:cNvSpPr>
          <p:nvPr/>
        </p:nvSpPr>
        <p:spPr bwMode="auto">
          <a:xfrm>
            <a:off x="2667000" y="4419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00" name="Rectangle 76"/>
          <p:cNvSpPr>
            <a:spLocks noChangeArrowheads="1"/>
          </p:cNvSpPr>
          <p:nvPr/>
        </p:nvSpPr>
        <p:spPr bwMode="auto">
          <a:xfrm>
            <a:off x="2667000" y="4114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01" name="Rectangle 77"/>
          <p:cNvSpPr>
            <a:spLocks noChangeArrowheads="1"/>
          </p:cNvSpPr>
          <p:nvPr/>
        </p:nvSpPr>
        <p:spPr bwMode="auto">
          <a:xfrm>
            <a:off x="2667000" y="3810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02" name="Rectangle 78"/>
          <p:cNvSpPr>
            <a:spLocks noChangeArrowheads="1"/>
          </p:cNvSpPr>
          <p:nvPr/>
        </p:nvSpPr>
        <p:spPr bwMode="auto">
          <a:xfrm>
            <a:off x="26670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03" name="Rectangle 79"/>
          <p:cNvSpPr>
            <a:spLocks noChangeArrowheads="1"/>
          </p:cNvSpPr>
          <p:nvPr/>
        </p:nvSpPr>
        <p:spPr bwMode="auto">
          <a:xfrm>
            <a:off x="2667000" y="3200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04" name="Rectangle 80"/>
          <p:cNvSpPr>
            <a:spLocks noChangeArrowheads="1"/>
          </p:cNvSpPr>
          <p:nvPr/>
        </p:nvSpPr>
        <p:spPr bwMode="auto">
          <a:xfrm>
            <a:off x="2667000" y="2895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05" name="Rectangle 81"/>
          <p:cNvSpPr>
            <a:spLocks noChangeArrowheads="1"/>
          </p:cNvSpPr>
          <p:nvPr/>
        </p:nvSpPr>
        <p:spPr bwMode="auto">
          <a:xfrm>
            <a:off x="2667000" y="2590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06" name="Rectangle 82"/>
          <p:cNvSpPr>
            <a:spLocks noChangeArrowheads="1"/>
          </p:cNvSpPr>
          <p:nvPr/>
        </p:nvSpPr>
        <p:spPr bwMode="auto">
          <a:xfrm>
            <a:off x="2667000" y="2286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07" name="Rectangle 83"/>
          <p:cNvSpPr>
            <a:spLocks noChangeArrowheads="1"/>
          </p:cNvSpPr>
          <p:nvPr/>
        </p:nvSpPr>
        <p:spPr bwMode="auto">
          <a:xfrm>
            <a:off x="2667000" y="1981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08" name="Rectangle 84"/>
          <p:cNvSpPr>
            <a:spLocks noChangeArrowheads="1"/>
          </p:cNvSpPr>
          <p:nvPr/>
        </p:nvSpPr>
        <p:spPr bwMode="auto">
          <a:xfrm>
            <a:off x="2667000" y="1676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09" name="Rectangle 85"/>
          <p:cNvSpPr>
            <a:spLocks noChangeArrowheads="1"/>
          </p:cNvSpPr>
          <p:nvPr/>
        </p:nvSpPr>
        <p:spPr bwMode="auto">
          <a:xfrm>
            <a:off x="2971800" y="4419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10" name="Rectangle 86"/>
          <p:cNvSpPr>
            <a:spLocks noChangeArrowheads="1"/>
          </p:cNvSpPr>
          <p:nvPr/>
        </p:nvSpPr>
        <p:spPr bwMode="auto">
          <a:xfrm>
            <a:off x="2971800" y="4114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11" name="Rectangle 87"/>
          <p:cNvSpPr>
            <a:spLocks noChangeArrowheads="1"/>
          </p:cNvSpPr>
          <p:nvPr/>
        </p:nvSpPr>
        <p:spPr bwMode="auto">
          <a:xfrm>
            <a:off x="2971800" y="3810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12" name="Rectangle 88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13" name="Rectangle 89"/>
          <p:cNvSpPr>
            <a:spLocks noChangeArrowheads="1"/>
          </p:cNvSpPr>
          <p:nvPr/>
        </p:nvSpPr>
        <p:spPr bwMode="auto">
          <a:xfrm>
            <a:off x="2971800" y="3200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14" name="Rectangle 90"/>
          <p:cNvSpPr>
            <a:spLocks noChangeArrowheads="1"/>
          </p:cNvSpPr>
          <p:nvPr/>
        </p:nvSpPr>
        <p:spPr bwMode="auto">
          <a:xfrm>
            <a:off x="2971800" y="2895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15" name="Rectangle 91"/>
          <p:cNvSpPr>
            <a:spLocks noChangeArrowheads="1"/>
          </p:cNvSpPr>
          <p:nvPr/>
        </p:nvSpPr>
        <p:spPr bwMode="auto">
          <a:xfrm>
            <a:off x="2971800" y="2590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16" name="Rectangle 92"/>
          <p:cNvSpPr>
            <a:spLocks noChangeArrowheads="1"/>
          </p:cNvSpPr>
          <p:nvPr/>
        </p:nvSpPr>
        <p:spPr bwMode="auto">
          <a:xfrm>
            <a:off x="2971800" y="2286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17" name="Rectangle 93"/>
          <p:cNvSpPr>
            <a:spLocks noChangeArrowheads="1"/>
          </p:cNvSpPr>
          <p:nvPr/>
        </p:nvSpPr>
        <p:spPr bwMode="auto">
          <a:xfrm>
            <a:off x="2971800" y="1981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18" name="Rectangle 94"/>
          <p:cNvSpPr>
            <a:spLocks noChangeArrowheads="1"/>
          </p:cNvSpPr>
          <p:nvPr/>
        </p:nvSpPr>
        <p:spPr bwMode="auto">
          <a:xfrm>
            <a:off x="2971800" y="1676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19" name="Rectangle 95"/>
          <p:cNvSpPr>
            <a:spLocks noChangeArrowheads="1"/>
          </p:cNvSpPr>
          <p:nvPr/>
        </p:nvSpPr>
        <p:spPr bwMode="auto">
          <a:xfrm>
            <a:off x="3276600" y="4419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20" name="Rectangle 96"/>
          <p:cNvSpPr>
            <a:spLocks noChangeArrowheads="1"/>
          </p:cNvSpPr>
          <p:nvPr/>
        </p:nvSpPr>
        <p:spPr bwMode="auto">
          <a:xfrm>
            <a:off x="3276600" y="4114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21" name="Rectangle 97"/>
          <p:cNvSpPr>
            <a:spLocks noChangeArrowheads="1"/>
          </p:cNvSpPr>
          <p:nvPr/>
        </p:nvSpPr>
        <p:spPr bwMode="auto">
          <a:xfrm>
            <a:off x="3276600" y="3810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22" name="Rectangle 98"/>
          <p:cNvSpPr>
            <a:spLocks noChangeArrowheads="1"/>
          </p:cNvSpPr>
          <p:nvPr/>
        </p:nvSpPr>
        <p:spPr bwMode="auto">
          <a:xfrm>
            <a:off x="32766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23" name="Rectangle 99"/>
          <p:cNvSpPr>
            <a:spLocks noChangeArrowheads="1"/>
          </p:cNvSpPr>
          <p:nvPr/>
        </p:nvSpPr>
        <p:spPr bwMode="auto">
          <a:xfrm>
            <a:off x="3276600" y="3200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24" name="Rectangle 100"/>
          <p:cNvSpPr>
            <a:spLocks noChangeArrowheads="1"/>
          </p:cNvSpPr>
          <p:nvPr/>
        </p:nvSpPr>
        <p:spPr bwMode="auto">
          <a:xfrm>
            <a:off x="3276600" y="2895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25" name="Rectangle 101"/>
          <p:cNvSpPr>
            <a:spLocks noChangeArrowheads="1"/>
          </p:cNvSpPr>
          <p:nvPr/>
        </p:nvSpPr>
        <p:spPr bwMode="auto">
          <a:xfrm>
            <a:off x="3276600" y="2590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26" name="Rectangle 102"/>
          <p:cNvSpPr>
            <a:spLocks noChangeArrowheads="1"/>
          </p:cNvSpPr>
          <p:nvPr/>
        </p:nvSpPr>
        <p:spPr bwMode="auto">
          <a:xfrm>
            <a:off x="3276600" y="2286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27" name="Rectangle 103"/>
          <p:cNvSpPr>
            <a:spLocks noChangeArrowheads="1"/>
          </p:cNvSpPr>
          <p:nvPr/>
        </p:nvSpPr>
        <p:spPr bwMode="auto">
          <a:xfrm>
            <a:off x="3276600" y="1981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28" name="Rectangle 104"/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29" name="Rectangle 105"/>
          <p:cNvSpPr>
            <a:spLocks noChangeArrowheads="1"/>
          </p:cNvSpPr>
          <p:nvPr/>
        </p:nvSpPr>
        <p:spPr bwMode="auto">
          <a:xfrm>
            <a:off x="3581400" y="4419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30" name="Rectangle 106"/>
          <p:cNvSpPr>
            <a:spLocks noChangeArrowheads="1"/>
          </p:cNvSpPr>
          <p:nvPr/>
        </p:nvSpPr>
        <p:spPr bwMode="auto">
          <a:xfrm>
            <a:off x="3581400" y="4114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31" name="Rectangle 107"/>
          <p:cNvSpPr>
            <a:spLocks noChangeArrowheads="1"/>
          </p:cNvSpPr>
          <p:nvPr/>
        </p:nvSpPr>
        <p:spPr bwMode="auto">
          <a:xfrm>
            <a:off x="3581400" y="3810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32" name="Rectangle 108"/>
          <p:cNvSpPr>
            <a:spLocks noChangeArrowheads="1"/>
          </p:cNvSpPr>
          <p:nvPr/>
        </p:nvSpPr>
        <p:spPr bwMode="auto">
          <a:xfrm>
            <a:off x="35814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33" name="Rectangle 109"/>
          <p:cNvSpPr>
            <a:spLocks noChangeArrowheads="1"/>
          </p:cNvSpPr>
          <p:nvPr/>
        </p:nvSpPr>
        <p:spPr bwMode="auto">
          <a:xfrm>
            <a:off x="3581400" y="3200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34" name="Rectangle 110"/>
          <p:cNvSpPr>
            <a:spLocks noChangeArrowheads="1"/>
          </p:cNvSpPr>
          <p:nvPr/>
        </p:nvSpPr>
        <p:spPr bwMode="auto">
          <a:xfrm>
            <a:off x="3581400" y="2895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35" name="Rectangle 111"/>
          <p:cNvSpPr>
            <a:spLocks noChangeArrowheads="1"/>
          </p:cNvSpPr>
          <p:nvPr/>
        </p:nvSpPr>
        <p:spPr bwMode="auto">
          <a:xfrm>
            <a:off x="3581400" y="2590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36" name="Rectangle 112"/>
          <p:cNvSpPr>
            <a:spLocks noChangeArrowheads="1"/>
          </p:cNvSpPr>
          <p:nvPr/>
        </p:nvSpPr>
        <p:spPr bwMode="auto">
          <a:xfrm>
            <a:off x="3581400" y="2286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37" name="Rectangle 113"/>
          <p:cNvSpPr>
            <a:spLocks noChangeArrowheads="1"/>
          </p:cNvSpPr>
          <p:nvPr/>
        </p:nvSpPr>
        <p:spPr bwMode="auto">
          <a:xfrm>
            <a:off x="3581400" y="1981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38" name="Rectangle 114"/>
          <p:cNvSpPr>
            <a:spLocks noChangeArrowheads="1"/>
          </p:cNvSpPr>
          <p:nvPr/>
        </p:nvSpPr>
        <p:spPr bwMode="auto">
          <a:xfrm>
            <a:off x="3581400" y="1676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39" name="Rectangle 115"/>
          <p:cNvSpPr>
            <a:spLocks noChangeArrowheads="1"/>
          </p:cNvSpPr>
          <p:nvPr/>
        </p:nvSpPr>
        <p:spPr bwMode="auto">
          <a:xfrm>
            <a:off x="609600" y="57150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/>
              <a:t>			100</a:t>
            </a:r>
            <a:r>
              <a:rPr lang="en-US" sz="3200" baseline="30000"/>
              <a:t>    </a:t>
            </a:r>
            <a:r>
              <a:rPr lang="en-US" sz="3200"/>
              <a:t>                10   </a:t>
            </a:r>
            <a:r>
              <a:rPr lang="en-US" sz="3200" baseline="30000"/>
              <a:t>                         </a:t>
            </a:r>
            <a:r>
              <a:rPr lang="en-US" sz="3200"/>
              <a:t> 1</a:t>
            </a:r>
            <a:endParaRPr lang="en-US" sz="3200" baseline="30000"/>
          </a:p>
        </p:txBody>
      </p:sp>
      <p:sp>
        <p:nvSpPr>
          <p:cNvPr id="52340" name="Rectangle 116"/>
          <p:cNvSpPr>
            <a:spLocks noChangeArrowheads="1"/>
          </p:cNvSpPr>
          <p:nvPr/>
        </p:nvSpPr>
        <p:spPr bwMode="auto">
          <a:xfrm>
            <a:off x="609600" y="47244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/>
              <a:t>			1 </a:t>
            </a:r>
            <a:r>
              <a:rPr lang="en-US" sz="3200" baseline="30000"/>
              <a:t>    </a:t>
            </a:r>
            <a:r>
              <a:rPr lang="en-US" sz="3200"/>
              <a:t>                  4   </a:t>
            </a:r>
            <a:r>
              <a:rPr lang="en-US" sz="3200" baseline="30000"/>
              <a:t>                       </a:t>
            </a:r>
            <a:r>
              <a:rPr lang="en-US" sz="3200"/>
              <a:t>   3</a:t>
            </a:r>
            <a:endParaRPr lang="en-US" sz="3200" baseline="30000"/>
          </a:p>
        </p:txBody>
      </p:sp>
      <p:sp>
        <p:nvSpPr>
          <p:cNvPr id="52341" name="Rectangle 117"/>
          <p:cNvSpPr>
            <a:spLocks noChangeArrowheads="1"/>
          </p:cNvSpPr>
          <p:nvPr/>
        </p:nvSpPr>
        <p:spPr bwMode="auto">
          <a:xfrm>
            <a:off x="6934200" y="3657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42" name="Rectangle 118"/>
          <p:cNvSpPr>
            <a:spLocks noChangeArrowheads="1"/>
          </p:cNvSpPr>
          <p:nvPr/>
        </p:nvSpPr>
        <p:spPr bwMode="auto">
          <a:xfrm>
            <a:off x="6934200" y="2971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43" name="Rectangle 119"/>
          <p:cNvSpPr>
            <a:spLocks noChangeArrowheads="1"/>
          </p:cNvSpPr>
          <p:nvPr/>
        </p:nvSpPr>
        <p:spPr bwMode="auto">
          <a:xfrm>
            <a:off x="5029200" y="4419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44" name="Rectangle 120"/>
          <p:cNvSpPr>
            <a:spLocks noChangeArrowheads="1"/>
          </p:cNvSpPr>
          <p:nvPr/>
        </p:nvSpPr>
        <p:spPr bwMode="auto">
          <a:xfrm>
            <a:off x="5029200" y="4114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45" name="Rectangle 121"/>
          <p:cNvSpPr>
            <a:spLocks noChangeArrowheads="1"/>
          </p:cNvSpPr>
          <p:nvPr/>
        </p:nvSpPr>
        <p:spPr bwMode="auto">
          <a:xfrm>
            <a:off x="5029200" y="3810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46" name="Rectangle 122"/>
          <p:cNvSpPr>
            <a:spLocks noChangeArrowheads="1"/>
          </p:cNvSpPr>
          <p:nvPr/>
        </p:nvSpPr>
        <p:spPr bwMode="auto">
          <a:xfrm>
            <a:off x="50292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47" name="Rectangle 123"/>
          <p:cNvSpPr>
            <a:spLocks noChangeArrowheads="1"/>
          </p:cNvSpPr>
          <p:nvPr/>
        </p:nvSpPr>
        <p:spPr bwMode="auto">
          <a:xfrm>
            <a:off x="5029200" y="3200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48" name="Rectangle 124"/>
          <p:cNvSpPr>
            <a:spLocks noChangeArrowheads="1"/>
          </p:cNvSpPr>
          <p:nvPr/>
        </p:nvSpPr>
        <p:spPr bwMode="auto">
          <a:xfrm>
            <a:off x="5029200" y="2895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49" name="Rectangle 125"/>
          <p:cNvSpPr>
            <a:spLocks noChangeArrowheads="1"/>
          </p:cNvSpPr>
          <p:nvPr/>
        </p:nvSpPr>
        <p:spPr bwMode="auto">
          <a:xfrm>
            <a:off x="5029200" y="2590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50" name="Rectangle 126"/>
          <p:cNvSpPr>
            <a:spLocks noChangeArrowheads="1"/>
          </p:cNvSpPr>
          <p:nvPr/>
        </p:nvSpPr>
        <p:spPr bwMode="auto">
          <a:xfrm>
            <a:off x="5029200" y="2286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51" name="Rectangle 127"/>
          <p:cNvSpPr>
            <a:spLocks noChangeArrowheads="1"/>
          </p:cNvSpPr>
          <p:nvPr/>
        </p:nvSpPr>
        <p:spPr bwMode="auto">
          <a:xfrm>
            <a:off x="5029200" y="1981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52" name="Rectangle 128"/>
          <p:cNvSpPr>
            <a:spLocks noChangeArrowheads="1"/>
          </p:cNvSpPr>
          <p:nvPr/>
        </p:nvSpPr>
        <p:spPr bwMode="auto">
          <a:xfrm>
            <a:off x="5029200" y="1676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53" name="Rectangle 129"/>
          <p:cNvSpPr>
            <a:spLocks noChangeArrowheads="1"/>
          </p:cNvSpPr>
          <p:nvPr/>
        </p:nvSpPr>
        <p:spPr bwMode="auto">
          <a:xfrm>
            <a:off x="5562600" y="4419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54" name="Rectangle 130"/>
          <p:cNvSpPr>
            <a:spLocks noChangeArrowheads="1"/>
          </p:cNvSpPr>
          <p:nvPr/>
        </p:nvSpPr>
        <p:spPr bwMode="auto">
          <a:xfrm>
            <a:off x="5562600" y="4114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55" name="Rectangle 131"/>
          <p:cNvSpPr>
            <a:spLocks noChangeArrowheads="1"/>
          </p:cNvSpPr>
          <p:nvPr/>
        </p:nvSpPr>
        <p:spPr bwMode="auto">
          <a:xfrm>
            <a:off x="5562600" y="3810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56" name="Rectangle 132"/>
          <p:cNvSpPr>
            <a:spLocks noChangeArrowheads="1"/>
          </p:cNvSpPr>
          <p:nvPr/>
        </p:nvSpPr>
        <p:spPr bwMode="auto">
          <a:xfrm>
            <a:off x="55626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57" name="Rectangle 133"/>
          <p:cNvSpPr>
            <a:spLocks noChangeArrowheads="1"/>
          </p:cNvSpPr>
          <p:nvPr/>
        </p:nvSpPr>
        <p:spPr bwMode="auto">
          <a:xfrm>
            <a:off x="5562600" y="3200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58" name="Rectangle 134"/>
          <p:cNvSpPr>
            <a:spLocks noChangeArrowheads="1"/>
          </p:cNvSpPr>
          <p:nvPr/>
        </p:nvSpPr>
        <p:spPr bwMode="auto">
          <a:xfrm>
            <a:off x="5562600" y="2895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59" name="Rectangle 135"/>
          <p:cNvSpPr>
            <a:spLocks noChangeArrowheads="1"/>
          </p:cNvSpPr>
          <p:nvPr/>
        </p:nvSpPr>
        <p:spPr bwMode="auto">
          <a:xfrm>
            <a:off x="5562600" y="2590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60" name="Rectangle 136"/>
          <p:cNvSpPr>
            <a:spLocks noChangeArrowheads="1"/>
          </p:cNvSpPr>
          <p:nvPr/>
        </p:nvSpPr>
        <p:spPr bwMode="auto">
          <a:xfrm>
            <a:off x="5562600" y="2286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61" name="Rectangle 137"/>
          <p:cNvSpPr>
            <a:spLocks noChangeArrowheads="1"/>
          </p:cNvSpPr>
          <p:nvPr/>
        </p:nvSpPr>
        <p:spPr bwMode="auto">
          <a:xfrm>
            <a:off x="5562600" y="1981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62" name="Rectangle 138"/>
          <p:cNvSpPr>
            <a:spLocks noChangeArrowheads="1"/>
          </p:cNvSpPr>
          <p:nvPr/>
        </p:nvSpPr>
        <p:spPr bwMode="auto">
          <a:xfrm>
            <a:off x="5562600" y="1676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63" name="Rectangle 139"/>
          <p:cNvSpPr>
            <a:spLocks noChangeArrowheads="1"/>
          </p:cNvSpPr>
          <p:nvPr/>
        </p:nvSpPr>
        <p:spPr bwMode="auto">
          <a:xfrm>
            <a:off x="6096000" y="4419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64" name="Rectangle 140"/>
          <p:cNvSpPr>
            <a:spLocks noChangeArrowheads="1"/>
          </p:cNvSpPr>
          <p:nvPr/>
        </p:nvSpPr>
        <p:spPr bwMode="auto">
          <a:xfrm>
            <a:off x="6096000" y="4114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65" name="Rectangle 141"/>
          <p:cNvSpPr>
            <a:spLocks noChangeArrowheads="1"/>
          </p:cNvSpPr>
          <p:nvPr/>
        </p:nvSpPr>
        <p:spPr bwMode="auto">
          <a:xfrm>
            <a:off x="6096000" y="3810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66" name="Rectangle 142"/>
          <p:cNvSpPr>
            <a:spLocks noChangeArrowheads="1"/>
          </p:cNvSpPr>
          <p:nvPr/>
        </p:nvSpPr>
        <p:spPr bwMode="auto">
          <a:xfrm>
            <a:off x="60960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67" name="Rectangle 143"/>
          <p:cNvSpPr>
            <a:spLocks noChangeArrowheads="1"/>
          </p:cNvSpPr>
          <p:nvPr/>
        </p:nvSpPr>
        <p:spPr bwMode="auto">
          <a:xfrm>
            <a:off x="6096000" y="3200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68" name="Rectangle 144"/>
          <p:cNvSpPr>
            <a:spLocks noChangeArrowheads="1"/>
          </p:cNvSpPr>
          <p:nvPr/>
        </p:nvSpPr>
        <p:spPr bwMode="auto">
          <a:xfrm>
            <a:off x="6096000" y="2895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69" name="Rectangle 145"/>
          <p:cNvSpPr>
            <a:spLocks noChangeArrowheads="1"/>
          </p:cNvSpPr>
          <p:nvPr/>
        </p:nvSpPr>
        <p:spPr bwMode="auto">
          <a:xfrm>
            <a:off x="6096000" y="2590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70" name="Rectangle 146"/>
          <p:cNvSpPr>
            <a:spLocks noChangeArrowheads="1"/>
          </p:cNvSpPr>
          <p:nvPr/>
        </p:nvSpPr>
        <p:spPr bwMode="auto">
          <a:xfrm>
            <a:off x="6096000" y="2286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71" name="Rectangle 147"/>
          <p:cNvSpPr>
            <a:spLocks noChangeArrowheads="1"/>
          </p:cNvSpPr>
          <p:nvPr/>
        </p:nvSpPr>
        <p:spPr bwMode="auto">
          <a:xfrm>
            <a:off x="6096000" y="1981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2372" name="Rectangle 148"/>
          <p:cNvSpPr>
            <a:spLocks noChangeArrowheads="1"/>
          </p:cNvSpPr>
          <p:nvPr/>
        </p:nvSpPr>
        <p:spPr bwMode="auto">
          <a:xfrm>
            <a:off x="6096000" y="1676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10 → Base 2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95800"/>
            <a:ext cx="82296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 2</a:t>
            </a:r>
            <a:r>
              <a:rPr lang="en-US" baseline="30000"/>
              <a:t>7  </a:t>
            </a:r>
            <a:r>
              <a:rPr lang="en-US"/>
              <a:t>    2</a:t>
            </a:r>
            <a:r>
              <a:rPr lang="en-US" baseline="30000"/>
              <a:t>6     </a:t>
            </a:r>
            <a:r>
              <a:rPr lang="en-US"/>
              <a:t>  2</a:t>
            </a:r>
            <a:r>
              <a:rPr lang="en-US" baseline="30000"/>
              <a:t>5  </a:t>
            </a:r>
            <a:r>
              <a:rPr lang="en-US"/>
              <a:t>    2</a:t>
            </a:r>
            <a:r>
              <a:rPr lang="en-US" baseline="30000"/>
              <a:t>4 </a:t>
            </a:r>
            <a:r>
              <a:rPr lang="en-US"/>
              <a:t>    2</a:t>
            </a:r>
            <a:r>
              <a:rPr lang="en-US" baseline="30000"/>
              <a:t>3    </a:t>
            </a:r>
            <a:r>
              <a:rPr lang="en-US"/>
              <a:t>  2</a:t>
            </a:r>
            <a:r>
              <a:rPr lang="en-US" baseline="30000"/>
              <a:t>2 </a:t>
            </a:r>
            <a:r>
              <a:rPr lang="en-US"/>
              <a:t>      2</a:t>
            </a:r>
            <a:r>
              <a:rPr lang="en-US" baseline="30000"/>
              <a:t>1     </a:t>
            </a:r>
            <a:r>
              <a:rPr lang="en-US"/>
              <a:t>  2</a:t>
            </a:r>
            <a:r>
              <a:rPr lang="en-US" baseline="30000"/>
              <a:t>0 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609600" y="29718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/>
              <a:t>  10</a:t>
            </a:r>
            <a:r>
              <a:rPr lang="en-US" sz="3200" baseline="30000"/>
              <a:t>7  </a:t>
            </a:r>
            <a:r>
              <a:rPr lang="en-US" sz="3200"/>
              <a:t>  10</a:t>
            </a:r>
            <a:r>
              <a:rPr lang="en-US" sz="3200" baseline="30000"/>
              <a:t>6   </a:t>
            </a:r>
            <a:r>
              <a:rPr lang="en-US" sz="3200"/>
              <a:t> 10</a:t>
            </a:r>
            <a:r>
              <a:rPr lang="en-US" sz="3200" baseline="30000"/>
              <a:t>5  </a:t>
            </a:r>
            <a:r>
              <a:rPr lang="en-US" sz="3200"/>
              <a:t>  10</a:t>
            </a:r>
            <a:r>
              <a:rPr lang="en-US" sz="3200" baseline="30000"/>
              <a:t>4 </a:t>
            </a:r>
            <a:r>
              <a:rPr lang="en-US" sz="3200"/>
              <a:t>   10</a:t>
            </a:r>
            <a:r>
              <a:rPr lang="en-US" sz="3200" baseline="30000"/>
              <a:t>3   </a:t>
            </a:r>
            <a:r>
              <a:rPr lang="en-US" sz="3200"/>
              <a:t> 10</a:t>
            </a:r>
            <a:r>
              <a:rPr lang="en-US" sz="3200" baseline="30000"/>
              <a:t>2 </a:t>
            </a:r>
            <a:r>
              <a:rPr lang="en-US" sz="3200"/>
              <a:t>   10</a:t>
            </a:r>
            <a:r>
              <a:rPr lang="en-US" sz="3200" baseline="30000"/>
              <a:t>1   </a:t>
            </a:r>
            <a:r>
              <a:rPr lang="en-US" sz="3200"/>
              <a:t> 10</a:t>
            </a:r>
            <a:r>
              <a:rPr lang="en-US" sz="3200" baseline="30000"/>
              <a:t>0 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609600" y="36576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5400" baseline="30000"/>
              <a:t>↓</a:t>
            </a:r>
          </a:p>
        </p:txBody>
      </p:sp>
    </p:spTree>
    <p:extLst>
      <p:ext uri="{BB962C8B-B14F-4D97-AF65-F5344CB8AC3E}">
        <p14:creationId xmlns:p14="http://schemas.microsoft.com/office/powerpoint/2010/main" val="201876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2 Numbers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8305800" y="4648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533400" y="5257800"/>
            <a:ext cx="8610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dirty="0"/>
              <a:t>  2</a:t>
            </a:r>
            <a:r>
              <a:rPr lang="en-US" sz="3200" baseline="30000" dirty="0"/>
              <a:t>7  </a:t>
            </a:r>
            <a:r>
              <a:rPr lang="en-US" sz="3200" dirty="0"/>
              <a:t>        </a:t>
            </a:r>
            <a:r>
              <a:rPr lang="en-US" sz="3200" dirty="0" smtClean="0"/>
              <a:t>   </a:t>
            </a:r>
            <a:r>
              <a:rPr lang="en-US" sz="3200" dirty="0"/>
              <a:t>2</a:t>
            </a:r>
            <a:r>
              <a:rPr lang="en-US" sz="3200" baseline="30000" dirty="0"/>
              <a:t>6</a:t>
            </a:r>
            <a:r>
              <a:rPr lang="en-US" sz="3200" dirty="0"/>
              <a:t>  </a:t>
            </a:r>
            <a:r>
              <a:rPr lang="en-US" sz="3200" dirty="0" smtClean="0"/>
              <a:t>         </a:t>
            </a:r>
            <a:r>
              <a:rPr lang="en-US" sz="3200" dirty="0"/>
              <a:t>2</a:t>
            </a:r>
            <a:r>
              <a:rPr lang="en-US" sz="3200" baseline="30000" dirty="0"/>
              <a:t>5  </a:t>
            </a:r>
            <a:r>
              <a:rPr lang="en-US" sz="3200" dirty="0"/>
              <a:t> </a:t>
            </a:r>
            <a:r>
              <a:rPr lang="en-US" sz="3200" dirty="0" smtClean="0"/>
              <a:t>        </a:t>
            </a:r>
            <a:r>
              <a:rPr lang="en-US" sz="3200" dirty="0"/>
              <a:t>2</a:t>
            </a:r>
            <a:r>
              <a:rPr lang="en-US" sz="3200" baseline="30000" dirty="0"/>
              <a:t>4</a:t>
            </a:r>
            <a:r>
              <a:rPr lang="en-US" sz="3200" dirty="0"/>
              <a:t>       2</a:t>
            </a:r>
            <a:r>
              <a:rPr lang="en-US" sz="3200" baseline="30000" dirty="0"/>
              <a:t>3  </a:t>
            </a:r>
            <a:r>
              <a:rPr lang="en-US" sz="3200" baseline="30000" dirty="0" smtClean="0"/>
              <a:t>      </a:t>
            </a:r>
            <a:r>
              <a:rPr lang="en-US" sz="3200" dirty="0"/>
              <a:t>2</a:t>
            </a:r>
            <a:r>
              <a:rPr lang="en-US" sz="3200" baseline="30000" dirty="0"/>
              <a:t>2  </a:t>
            </a:r>
            <a:r>
              <a:rPr lang="en-US" sz="3200" baseline="30000" dirty="0" smtClean="0"/>
              <a:t>     </a:t>
            </a:r>
            <a:r>
              <a:rPr lang="en-US" sz="3200" dirty="0"/>
              <a:t>2</a:t>
            </a:r>
            <a:r>
              <a:rPr lang="en-US" sz="3200" baseline="30000" dirty="0"/>
              <a:t>1  </a:t>
            </a:r>
            <a:r>
              <a:rPr lang="en-US" sz="3200" dirty="0"/>
              <a:t>   2</a:t>
            </a:r>
            <a:r>
              <a:rPr lang="en-US" sz="3200" baseline="30000" dirty="0"/>
              <a:t>0 </a:t>
            </a:r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5715000"/>
            <a:ext cx="8610600" cy="6096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dirty="0"/>
              <a:t>128          64     </a:t>
            </a:r>
            <a:r>
              <a:rPr lang="en-US" dirty="0" smtClean="0"/>
              <a:t>        </a:t>
            </a:r>
            <a:r>
              <a:rPr lang="en-US" dirty="0"/>
              <a:t>32     </a:t>
            </a:r>
            <a:r>
              <a:rPr lang="en-US" dirty="0" smtClean="0"/>
              <a:t>  </a:t>
            </a:r>
            <a:r>
              <a:rPr lang="en-US" dirty="0"/>
              <a:t>16    </a:t>
            </a:r>
            <a:r>
              <a:rPr lang="en-US" dirty="0" smtClean="0"/>
              <a:t>   </a:t>
            </a:r>
            <a:r>
              <a:rPr lang="en-US" dirty="0"/>
              <a:t>8   </a:t>
            </a:r>
            <a:r>
              <a:rPr lang="en-US" dirty="0" smtClean="0"/>
              <a:t>   </a:t>
            </a:r>
            <a:r>
              <a:rPr lang="en-US" dirty="0"/>
              <a:t>4   </a:t>
            </a:r>
            <a:r>
              <a:rPr lang="en-US" dirty="0" smtClean="0"/>
              <a:t>     </a:t>
            </a:r>
            <a:r>
              <a:rPr lang="en-US" dirty="0"/>
              <a:t>2     1  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7543800" y="4648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7543800" y="4343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6705600" y="4648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6705600" y="4343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6705600" y="4038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6705600" y="3733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5943600" y="4648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5943600" y="4343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286" name="Rectangle 14"/>
          <p:cNvSpPr>
            <a:spLocks noChangeArrowheads="1"/>
          </p:cNvSpPr>
          <p:nvPr/>
        </p:nvSpPr>
        <p:spPr bwMode="auto">
          <a:xfrm>
            <a:off x="5943600" y="4038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287" name="Rectangle 15"/>
          <p:cNvSpPr>
            <a:spLocks noChangeArrowheads="1"/>
          </p:cNvSpPr>
          <p:nvPr/>
        </p:nvSpPr>
        <p:spPr bwMode="auto">
          <a:xfrm>
            <a:off x="5943600" y="3733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5943600" y="3429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289" name="Rectangle 17"/>
          <p:cNvSpPr>
            <a:spLocks noChangeArrowheads="1"/>
          </p:cNvSpPr>
          <p:nvPr/>
        </p:nvSpPr>
        <p:spPr bwMode="auto">
          <a:xfrm>
            <a:off x="5943600" y="3124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290" name="Rectangle 18"/>
          <p:cNvSpPr>
            <a:spLocks noChangeArrowheads="1"/>
          </p:cNvSpPr>
          <p:nvPr/>
        </p:nvSpPr>
        <p:spPr bwMode="auto">
          <a:xfrm>
            <a:off x="5943600" y="2819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291" name="Rectangle 19"/>
          <p:cNvSpPr>
            <a:spLocks noChangeArrowheads="1"/>
          </p:cNvSpPr>
          <p:nvPr/>
        </p:nvSpPr>
        <p:spPr bwMode="auto">
          <a:xfrm>
            <a:off x="5943600" y="2514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292" name="Rectangle 20"/>
          <p:cNvSpPr>
            <a:spLocks noChangeArrowheads="1"/>
          </p:cNvSpPr>
          <p:nvPr/>
        </p:nvSpPr>
        <p:spPr bwMode="auto">
          <a:xfrm>
            <a:off x="4800600" y="4648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293" name="Rectangle 21"/>
          <p:cNvSpPr>
            <a:spLocks noChangeArrowheads="1"/>
          </p:cNvSpPr>
          <p:nvPr/>
        </p:nvSpPr>
        <p:spPr bwMode="auto">
          <a:xfrm>
            <a:off x="4800600" y="4343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294" name="Rectangle 22"/>
          <p:cNvSpPr>
            <a:spLocks noChangeArrowheads="1"/>
          </p:cNvSpPr>
          <p:nvPr/>
        </p:nvSpPr>
        <p:spPr bwMode="auto">
          <a:xfrm>
            <a:off x="4800600" y="4038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295" name="Rectangle 23"/>
          <p:cNvSpPr>
            <a:spLocks noChangeArrowheads="1"/>
          </p:cNvSpPr>
          <p:nvPr/>
        </p:nvSpPr>
        <p:spPr bwMode="auto">
          <a:xfrm>
            <a:off x="4800600" y="3733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296" name="Rectangle 24"/>
          <p:cNvSpPr>
            <a:spLocks noChangeArrowheads="1"/>
          </p:cNvSpPr>
          <p:nvPr/>
        </p:nvSpPr>
        <p:spPr bwMode="auto">
          <a:xfrm>
            <a:off x="4800600" y="3429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297" name="Rectangle 25"/>
          <p:cNvSpPr>
            <a:spLocks noChangeArrowheads="1"/>
          </p:cNvSpPr>
          <p:nvPr/>
        </p:nvSpPr>
        <p:spPr bwMode="auto">
          <a:xfrm>
            <a:off x="4800600" y="3124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298" name="Rectangle 26"/>
          <p:cNvSpPr>
            <a:spLocks noChangeArrowheads="1"/>
          </p:cNvSpPr>
          <p:nvPr/>
        </p:nvSpPr>
        <p:spPr bwMode="auto">
          <a:xfrm>
            <a:off x="4800600" y="2819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299" name="Rectangle 27"/>
          <p:cNvSpPr>
            <a:spLocks noChangeArrowheads="1"/>
          </p:cNvSpPr>
          <p:nvPr/>
        </p:nvSpPr>
        <p:spPr bwMode="auto">
          <a:xfrm>
            <a:off x="4800600" y="2514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00" name="Rectangle 28"/>
          <p:cNvSpPr>
            <a:spLocks noChangeArrowheads="1"/>
          </p:cNvSpPr>
          <p:nvPr/>
        </p:nvSpPr>
        <p:spPr bwMode="auto">
          <a:xfrm>
            <a:off x="5105400" y="4648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01" name="Rectangle 29"/>
          <p:cNvSpPr>
            <a:spLocks noChangeArrowheads="1"/>
          </p:cNvSpPr>
          <p:nvPr/>
        </p:nvSpPr>
        <p:spPr bwMode="auto">
          <a:xfrm>
            <a:off x="5105400" y="4343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02" name="Rectangle 30"/>
          <p:cNvSpPr>
            <a:spLocks noChangeArrowheads="1"/>
          </p:cNvSpPr>
          <p:nvPr/>
        </p:nvSpPr>
        <p:spPr bwMode="auto">
          <a:xfrm>
            <a:off x="5105400" y="4038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03" name="Rectangle 31"/>
          <p:cNvSpPr>
            <a:spLocks noChangeArrowheads="1"/>
          </p:cNvSpPr>
          <p:nvPr/>
        </p:nvSpPr>
        <p:spPr bwMode="auto">
          <a:xfrm>
            <a:off x="5105400" y="3733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04" name="Rectangle 32"/>
          <p:cNvSpPr>
            <a:spLocks noChangeArrowheads="1"/>
          </p:cNvSpPr>
          <p:nvPr/>
        </p:nvSpPr>
        <p:spPr bwMode="auto">
          <a:xfrm>
            <a:off x="5105400" y="3429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05" name="Rectangle 33"/>
          <p:cNvSpPr>
            <a:spLocks noChangeArrowheads="1"/>
          </p:cNvSpPr>
          <p:nvPr/>
        </p:nvSpPr>
        <p:spPr bwMode="auto">
          <a:xfrm>
            <a:off x="5105400" y="3124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06" name="Rectangle 34"/>
          <p:cNvSpPr>
            <a:spLocks noChangeArrowheads="1"/>
          </p:cNvSpPr>
          <p:nvPr/>
        </p:nvSpPr>
        <p:spPr bwMode="auto">
          <a:xfrm>
            <a:off x="5105400" y="2819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07" name="Rectangle 35"/>
          <p:cNvSpPr>
            <a:spLocks noChangeArrowheads="1"/>
          </p:cNvSpPr>
          <p:nvPr/>
        </p:nvSpPr>
        <p:spPr bwMode="auto">
          <a:xfrm>
            <a:off x="5105400" y="2514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08" name="Rectangle 36"/>
          <p:cNvSpPr>
            <a:spLocks noChangeArrowheads="1"/>
          </p:cNvSpPr>
          <p:nvPr/>
        </p:nvSpPr>
        <p:spPr bwMode="auto">
          <a:xfrm>
            <a:off x="3733800" y="4572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09" name="Rectangle 37"/>
          <p:cNvSpPr>
            <a:spLocks noChangeArrowheads="1"/>
          </p:cNvSpPr>
          <p:nvPr/>
        </p:nvSpPr>
        <p:spPr bwMode="auto">
          <a:xfrm>
            <a:off x="3733800" y="4267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10" name="Rectangle 38"/>
          <p:cNvSpPr>
            <a:spLocks noChangeArrowheads="1"/>
          </p:cNvSpPr>
          <p:nvPr/>
        </p:nvSpPr>
        <p:spPr bwMode="auto">
          <a:xfrm>
            <a:off x="3733800" y="3962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11" name="Rectangle 39"/>
          <p:cNvSpPr>
            <a:spLocks noChangeArrowheads="1"/>
          </p:cNvSpPr>
          <p:nvPr/>
        </p:nvSpPr>
        <p:spPr bwMode="auto">
          <a:xfrm>
            <a:off x="3733800" y="3657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12" name="Rectangle 40"/>
          <p:cNvSpPr>
            <a:spLocks noChangeArrowheads="1"/>
          </p:cNvSpPr>
          <p:nvPr/>
        </p:nvSpPr>
        <p:spPr bwMode="auto">
          <a:xfrm>
            <a:off x="3733800" y="3352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13" name="Rectangle 41"/>
          <p:cNvSpPr>
            <a:spLocks noChangeArrowheads="1"/>
          </p:cNvSpPr>
          <p:nvPr/>
        </p:nvSpPr>
        <p:spPr bwMode="auto">
          <a:xfrm>
            <a:off x="3733800" y="3048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14" name="Rectangle 42"/>
          <p:cNvSpPr>
            <a:spLocks noChangeArrowheads="1"/>
          </p:cNvSpPr>
          <p:nvPr/>
        </p:nvSpPr>
        <p:spPr bwMode="auto">
          <a:xfrm>
            <a:off x="37338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15" name="Rectangle 43"/>
          <p:cNvSpPr>
            <a:spLocks noChangeArrowheads="1"/>
          </p:cNvSpPr>
          <p:nvPr/>
        </p:nvSpPr>
        <p:spPr bwMode="auto">
          <a:xfrm>
            <a:off x="3733800" y="2438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16" name="Rectangle 44"/>
          <p:cNvSpPr>
            <a:spLocks noChangeArrowheads="1"/>
          </p:cNvSpPr>
          <p:nvPr/>
        </p:nvSpPr>
        <p:spPr bwMode="auto">
          <a:xfrm>
            <a:off x="4038600" y="4572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17" name="Rectangle 45"/>
          <p:cNvSpPr>
            <a:spLocks noChangeArrowheads="1"/>
          </p:cNvSpPr>
          <p:nvPr/>
        </p:nvSpPr>
        <p:spPr bwMode="auto">
          <a:xfrm>
            <a:off x="4038600" y="4267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18" name="Rectangle 46"/>
          <p:cNvSpPr>
            <a:spLocks noChangeArrowheads="1"/>
          </p:cNvSpPr>
          <p:nvPr/>
        </p:nvSpPr>
        <p:spPr bwMode="auto">
          <a:xfrm>
            <a:off x="4038600" y="3962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19" name="Rectangle 47"/>
          <p:cNvSpPr>
            <a:spLocks noChangeArrowheads="1"/>
          </p:cNvSpPr>
          <p:nvPr/>
        </p:nvSpPr>
        <p:spPr bwMode="auto">
          <a:xfrm>
            <a:off x="4038600" y="3657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20" name="Rectangle 48"/>
          <p:cNvSpPr>
            <a:spLocks noChangeArrowheads="1"/>
          </p:cNvSpPr>
          <p:nvPr/>
        </p:nvSpPr>
        <p:spPr bwMode="auto">
          <a:xfrm>
            <a:off x="4038600" y="3352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21" name="Rectangle 49"/>
          <p:cNvSpPr>
            <a:spLocks noChangeArrowheads="1"/>
          </p:cNvSpPr>
          <p:nvPr/>
        </p:nvSpPr>
        <p:spPr bwMode="auto">
          <a:xfrm>
            <a:off x="4038600" y="3048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22" name="Rectangle 50"/>
          <p:cNvSpPr>
            <a:spLocks noChangeArrowheads="1"/>
          </p:cNvSpPr>
          <p:nvPr/>
        </p:nvSpPr>
        <p:spPr bwMode="auto">
          <a:xfrm>
            <a:off x="40386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23" name="Rectangle 51"/>
          <p:cNvSpPr>
            <a:spLocks noChangeArrowheads="1"/>
          </p:cNvSpPr>
          <p:nvPr/>
        </p:nvSpPr>
        <p:spPr bwMode="auto">
          <a:xfrm>
            <a:off x="4038600" y="2438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24" name="Rectangle 52"/>
          <p:cNvSpPr>
            <a:spLocks noChangeArrowheads="1"/>
          </p:cNvSpPr>
          <p:nvPr/>
        </p:nvSpPr>
        <p:spPr bwMode="auto">
          <a:xfrm>
            <a:off x="3581400" y="4724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25" name="Rectangle 53"/>
          <p:cNvSpPr>
            <a:spLocks noChangeArrowheads="1"/>
          </p:cNvSpPr>
          <p:nvPr/>
        </p:nvSpPr>
        <p:spPr bwMode="auto">
          <a:xfrm>
            <a:off x="3581400" y="4419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26" name="Rectangle 54"/>
          <p:cNvSpPr>
            <a:spLocks noChangeArrowheads="1"/>
          </p:cNvSpPr>
          <p:nvPr/>
        </p:nvSpPr>
        <p:spPr bwMode="auto">
          <a:xfrm>
            <a:off x="3581400" y="4114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27" name="Rectangle 55"/>
          <p:cNvSpPr>
            <a:spLocks noChangeArrowheads="1"/>
          </p:cNvSpPr>
          <p:nvPr/>
        </p:nvSpPr>
        <p:spPr bwMode="auto">
          <a:xfrm>
            <a:off x="3581400" y="3810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28" name="Rectangle 56"/>
          <p:cNvSpPr>
            <a:spLocks noChangeArrowheads="1"/>
          </p:cNvSpPr>
          <p:nvPr/>
        </p:nvSpPr>
        <p:spPr bwMode="auto">
          <a:xfrm>
            <a:off x="35814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29" name="Rectangle 57"/>
          <p:cNvSpPr>
            <a:spLocks noChangeArrowheads="1"/>
          </p:cNvSpPr>
          <p:nvPr/>
        </p:nvSpPr>
        <p:spPr bwMode="auto">
          <a:xfrm>
            <a:off x="3581400" y="3200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30" name="Rectangle 58"/>
          <p:cNvSpPr>
            <a:spLocks noChangeArrowheads="1"/>
          </p:cNvSpPr>
          <p:nvPr/>
        </p:nvSpPr>
        <p:spPr bwMode="auto">
          <a:xfrm>
            <a:off x="3581400" y="2895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31" name="Rectangle 59"/>
          <p:cNvSpPr>
            <a:spLocks noChangeArrowheads="1"/>
          </p:cNvSpPr>
          <p:nvPr/>
        </p:nvSpPr>
        <p:spPr bwMode="auto">
          <a:xfrm>
            <a:off x="3581400" y="2590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32" name="Rectangle 60"/>
          <p:cNvSpPr>
            <a:spLocks noChangeArrowheads="1"/>
          </p:cNvSpPr>
          <p:nvPr/>
        </p:nvSpPr>
        <p:spPr bwMode="auto">
          <a:xfrm>
            <a:off x="3886200" y="4724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33" name="Rectangle 61"/>
          <p:cNvSpPr>
            <a:spLocks noChangeArrowheads="1"/>
          </p:cNvSpPr>
          <p:nvPr/>
        </p:nvSpPr>
        <p:spPr bwMode="auto">
          <a:xfrm>
            <a:off x="3886200" y="4419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34" name="Rectangle 62"/>
          <p:cNvSpPr>
            <a:spLocks noChangeArrowheads="1"/>
          </p:cNvSpPr>
          <p:nvPr/>
        </p:nvSpPr>
        <p:spPr bwMode="auto">
          <a:xfrm>
            <a:off x="3886200" y="4114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35" name="Rectangle 63"/>
          <p:cNvSpPr>
            <a:spLocks noChangeArrowheads="1"/>
          </p:cNvSpPr>
          <p:nvPr/>
        </p:nvSpPr>
        <p:spPr bwMode="auto">
          <a:xfrm>
            <a:off x="3886200" y="3810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36" name="Rectangle 64"/>
          <p:cNvSpPr>
            <a:spLocks noChangeArrowheads="1"/>
          </p:cNvSpPr>
          <p:nvPr/>
        </p:nvSpPr>
        <p:spPr bwMode="auto">
          <a:xfrm>
            <a:off x="38862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37" name="Rectangle 65"/>
          <p:cNvSpPr>
            <a:spLocks noChangeArrowheads="1"/>
          </p:cNvSpPr>
          <p:nvPr/>
        </p:nvSpPr>
        <p:spPr bwMode="auto">
          <a:xfrm>
            <a:off x="3886200" y="3200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38" name="Rectangle 66"/>
          <p:cNvSpPr>
            <a:spLocks noChangeArrowheads="1"/>
          </p:cNvSpPr>
          <p:nvPr/>
        </p:nvSpPr>
        <p:spPr bwMode="auto">
          <a:xfrm>
            <a:off x="3886200" y="2895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39" name="Rectangle 67"/>
          <p:cNvSpPr>
            <a:spLocks noChangeArrowheads="1"/>
          </p:cNvSpPr>
          <p:nvPr/>
        </p:nvSpPr>
        <p:spPr bwMode="auto">
          <a:xfrm>
            <a:off x="3886200" y="2590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40" name="Rectangle 68"/>
          <p:cNvSpPr>
            <a:spLocks noChangeArrowheads="1"/>
          </p:cNvSpPr>
          <p:nvPr/>
        </p:nvSpPr>
        <p:spPr bwMode="auto">
          <a:xfrm>
            <a:off x="2667000" y="4267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41" name="Rectangle 69"/>
          <p:cNvSpPr>
            <a:spLocks noChangeArrowheads="1"/>
          </p:cNvSpPr>
          <p:nvPr/>
        </p:nvSpPr>
        <p:spPr bwMode="auto">
          <a:xfrm>
            <a:off x="2667000" y="3962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42" name="Rectangle 70"/>
          <p:cNvSpPr>
            <a:spLocks noChangeArrowheads="1"/>
          </p:cNvSpPr>
          <p:nvPr/>
        </p:nvSpPr>
        <p:spPr bwMode="auto">
          <a:xfrm>
            <a:off x="2667000" y="3657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43" name="Rectangle 71"/>
          <p:cNvSpPr>
            <a:spLocks noChangeArrowheads="1"/>
          </p:cNvSpPr>
          <p:nvPr/>
        </p:nvSpPr>
        <p:spPr bwMode="auto">
          <a:xfrm>
            <a:off x="2667000" y="3352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44" name="Rectangle 72"/>
          <p:cNvSpPr>
            <a:spLocks noChangeArrowheads="1"/>
          </p:cNvSpPr>
          <p:nvPr/>
        </p:nvSpPr>
        <p:spPr bwMode="auto">
          <a:xfrm>
            <a:off x="2667000" y="3048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45" name="Rectangle 73"/>
          <p:cNvSpPr>
            <a:spLocks noChangeArrowheads="1"/>
          </p:cNvSpPr>
          <p:nvPr/>
        </p:nvSpPr>
        <p:spPr bwMode="auto">
          <a:xfrm>
            <a:off x="26670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46" name="Rectangle 74"/>
          <p:cNvSpPr>
            <a:spLocks noChangeArrowheads="1"/>
          </p:cNvSpPr>
          <p:nvPr/>
        </p:nvSpPr>
        <p:spPr bwMode="auto">
          <a:xfrm>
            <a:off x="2667000" y="2438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47" name="Rectangle 75"/>
          <p:cNvSpPr>
            <a:spLocks noChangeArrowheads="1"/>
          </p:cNvSpPr>
          <p:nvPr/>
        </p:nvSpPr>
        <p:spPr bwMode="auto">
          <a:xfrm>
            <a:off x="2667000" y="2133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48" name="Rectangle 76"/>
          <p:cNvSpPr>
            <a:spLocks noChangeArrowheads="1"/>
          </p:cNvSpPr>
          <p:nvPr/>
        </p:nvSpPr>
        <p:spPr bwMode="auto">
          <a:xfrm>
            <a:off x="2971800" y="4267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49" name="Rectangle 77"/>
          <p:cNvSpPr>
            <a:spLocks noChangeArrowheads="1"/>
          </p:cNvSpPr>
          <p:nvPr/>
        </p:nvSpPr>
        <p:spPr bwMode="auto">
          <a:xfrm>
            <a:off x="2971800" y="3962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50" name="Rectangle 78"/>
          <p:cNvSpPr>
            <a:spLocks noChangeArrowheads="1"/>
          </p:cNvSpPr>
          <p:nvPr/>
        </p:nvSpPr>
        <p:spPr bwMode="auto">
          <a:xfrm>
            <a:off x="2971800" y="3657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51" name="Rectangle 79"/>
          <p:cNvSpPr>
            <a:spLocks noChangeArrowheads="1"/>
          </p:cNvSpPr>
          <p:nvPr/>
        </p:nvSpPr>
        <p:spPr bwMode="auto">
          <a:xfrm>
            <a:off x="2971800" y="3352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52" name="Rectangle 80"/>
          <p:cNvSpPr>
            <a:spLocks noChangeArrowheads="1"/>
          </p:cNvSpPr>
          <p:nvPr/>
        </p:nvSpPr>
        <p:spPr bwMode="auto">
          <a:xfrm>
            <a:off x="2971800" y="3048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53" name="Rectangle 81"/>
          <p:cNvSpPr>
            <a:spLocks noChangeArrowheads="1"/>
          </p:cNvSpPr>
          <p:nvPr/>
        </p:nvSpPr>
        <p:spPr bwMode="auto">
          <a:xfrm>
            <a:off x="29718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54" name="Rectangle 82"/>
          <p:cNvSpPr>
            <a:spLocks noChangeArrowheads="1"/>
          </p:cNvSpPr>
          <p:nvPr/>
        </p:nvSpPr>
        <p:spPr bwMode="auto">
          <a:xfrm>
            <a:off x="2971800" y="2438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55" name="Rectangle 83"/>
          <p:cNvSpPr>
            <a:spLocks noChangeArrowheads="1"/>
          </p:cNvSpPr>
          <p:nvPr/>
        </p:nvSpPr>
        <p:spPr bwMode="auto">
          <a:xfrm>
            <a:off x="2971800" y="2133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56" name="Rectangle 84"/>
          <p:cNvSpPr>
            <a:spLocks noChangeArrowheads="1"/>
          </p:cNvSpPr>
          <p:nvPr/>
        </p:nvSpPr>
        <p:spPr bwMode="auto">
          <a:xfrm>
            <a:off x="2514600" y="4419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57" name="Rectangle 85"/>
          <p:cNvSpPr>
            <a:spLocks noChangeArrowheads="1"/>
          </p:cNvSpPr>
          <p:nvPr/>
        </p:nvSpPr>
        <p:spPr bwMode="auto">
          <a:xfrm>
            <a:off x="2514600" y="4114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58" name="Rectangle 86"/>
          <p:cNvSpPr>
            <a:spLocks noChangeArrowheads="1"/>
          </p:cNvSpPr>
          <p:nvPr/>
        </p:nvSpPr>
        <p:spPr bwMode="auto">
          <a:xfrm>
            <a:off x="2514600" y="3810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59" name="Rectangle 87"/>
          <p:cNvSpPr>
            <a:spLocks noChangeArrowheads="1"/>
          </p:cNvSpPr>
          <p:nvPr/>
        </p:nvSpPr>
        <p:spPr bwMode="auto">
          <a:xfrm>
            <a:off x="25146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60" name="Rectangle 88"/>
          <p:cNvSpPr>
            <a:spLocks noChangeArrowheads="1"/>
          </p:cNvSpPr>
          <p:nvPr/>
        </p:nvSpPr>
        <p:spPr bwMode="auto">
          <a:xfrm>
            <a:off x="2514600" y="3200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61" name="Rectangle 89"/>
          <p:cNvSpPr>
            <a:spLocks noChangeArrowheads="1"/>
          </p:cNvSpPr>
          <p:nvPr/>
        </p:nvSpPr>
        <p:spPr bwMode="auto">
          <a:xfrm>
            <a:off x="2514600" y="2895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62" name="Rectangle 90"/>
          <p:cNvSpPr>
            <a:spLocks noChangeArrowheads="1"/>
          </p:cNvSpPr>
          <p:nvPr/>
        </p:nvSpPr>
        <p:spPr bwMode="auto">
          <a:xfrm>
            <a:off x="2514600" y="2590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63" name="Rectangle 91"/>
          <p:cNvSpPr>
            <a:spLocks noChangeArrowheads="1"/>
          </p:cNvSpPr>
          <p:nvPr/>
        </p:nvSpPr>
        <p:spPr bwMode="auto">
          <a:xfrm>
            <a:off x="2514600" y="2286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64" name="Rectangle 92"/>
          <p:cNvSpPr>
            <a:spLocks noChangeArrowheads="1"/>
          </p:cNvSpPr>
          <p:nvPr/>
        </p:nvSpPr>
        <p:spPr bwMode="auto">
          <a:xfrm>
            <a:off x="2819400" y="4419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65" name="Rectangle 93"/>
          <p:cNvSpPr>
            <a:spLocks noChangeArrowheads="1"/>
          </p:cNvSpPr>
          <p:nvPr/>
        </p:nvSpPr>
        <p:spPr bwMode="auto">
          <a:xfrm>
            <a:off x="2819400" y="4114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66" name="Rectangle 94"/>
          <p:cNvSpPr>
            <a:spLocks noChangeArrowheads="1"/>
          </p:cNvSpPr>
          <p:nvPr/>
        </p:nvSpPr>
        <p:spPr bwMode="auto">
          <a:xfrm>
            <a:off x="2819400" y="3810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67" name="Rectangle 95"/>
          <p:cNvSpPr>
            <a:spLocks noChangeArrowheads="1"/>
          </p:cNvSpPr>
          <p:nvPr/>
        </p:nvSpPr>
        <p:spPr bwMode="auto">
          <a:xfrm>
            <a:off x="28194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68" name="Rectangle 96"/>
          <p:cNvSpPr>
            <a:spLocks noChangeArrowheads="1"/>
          </p:cNvSpPr>
          <p:nvPr/>
        </p:nvSpPr>
        <p:spPr bwMode="auto">
          <a:xfrm>
            <a:off x="2819400" y="3200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69" name="Rectangle 97"/>
          <p:cNvSpPr>
            <a:spLocks noChangeArrowheads="1"/>
          </p:cNvSpPr>
          <p:nvPr/>
        </p:nvSpPr>
        <p:spPr bwMode="auto">
          <a:xfrm>
            <a:off x="2819400" y="2895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70" name="Rectangle 98"/>
          <p:cNvSpPr>
            <a:spLocks noChangeArrowheads="1"/>
          </p:cNvSpPr>
          <p:nvPr/>
        </p:nvSpPr>
        <p:spPr bwMode="auto">
          <a:xfrm>
            <a:off x="2819400" y="2590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71" name="Rectangle 99"/>
          <p:cNvSpPr>
            <a:spLocks noChangeArrowheads="1"/>
          </p:cNvSpPr>
          <p:nvPr/>
        </p:nvSpPr>
        <p:spPr bwMode="auto">
          <a:xfrm>
            <a:off x="2819400" y="2286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72" name="Rectangle 100"/>
          <p:cNvSpPr>
            <a:spLocks noChangeArrowheads="1"/>
          </p:cNvSpPr>
          <p:nvPr/>
        </p:nvSpPr>
        <p:spPr bwMode="auto">
          <a:xfrm>
            <a:off x="2362200" y="4572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73" name="Rectangle 101"/>
          <p:cNvSpPr>
            <a:spLocks noChangeArrowheads="1"/>
          </p:cNvSpPr>
          <p:nvPr/>
        </p:nvSpPr>
        <p:spPr bwMode="auto">
          <a:xfrm>
            <a:off x="2362200" y="4267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74" name="Rectangle 102"/>
          <p:cNvSpPr>
            <a:spLocks noChangeArrowheads="1"/>
          </p:cNvSpPr>
          <p:nvPr/>
        </p:nvSpPr>
        <p:spPr bwMode="auto">
          <a:xfrm>
            <a:off x="2362200" y="3962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75" name="Rectangle 103"/>
          <p:cNvSpPr>
            <a:spLocks noChangeArrowheads="1"/>
          </p:cNvSpPr>
          <p:nvPr/>
        </p:nvSpPr>
        <p:spPr bwMode="auto">
          <a:xfrm>
            <a:off x="2362200" y="3657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76" name="Rectangle 104"/>
          <p:cNvSpPr>
            <a:spLocks noChangeArrowheads="1"/>
          </p:cNvSpPr>
          <p:nvPr/>
        </p:nvSpPr>
        <p:spPr bwMode="auto">
          <a:xfrm>
            <a:off x="2362200" y="3352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77" name="Rectangle 105"/>
          <p:cNvSpPr>
            <a:spLocks noChangeArrowheads="1"/>
          </p:cNvSpPr>
          <p:nvPr/>
        </p:nvSpPr>
        <p:spPr bwMode="auto">
          <a:xfrm>
            <a:off x="2362200" y="3048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78" name="Rectangle 106"/>
          <p:cNvSpPr>
            <a:spLocks noChangeArrowheads="1"/>
          </p:cNvSpPr>
          <p:nvPr/>
        </p:nvSpPr>
        <p:spPr bwMode="auto">
          <a:xfrm>
            <a:off x="23622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79" name="Rectangle 107"/>
          <p:cNvSpPr>
            <a:spLocks noChangeArrowheads="1"/>
          </p:cNvSpPr>
          <p:nvPr/>
        </p:nvSpPr>
        <p:spPr bwMode="auto">
          <a:xfrm>
            <a:off x="2362200" y="2438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80" name="Rectangle 108"/>
          <p:cNvSpPr>
            <a:spLocks noChangeArrowheads="1"/>
          </p:cNvSpPr>
          <p:nvPr/>
        </p:nvSpPr>
        <p:spPr bwMode="auto">
          <a:xfrm>
            <a:off x="2667000" y="4572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81" name="Rectangle 109"/>
          <p:cNvSpPr>
            <a:spLocks noChangeArrowheads="1"/>
          </p:cNvSpPr>
          <p:nvPr/>
        </p:nvSpPr>
        <p:spPr bwMode="auto">
          <a:xfrm>
            <a:off x="2667000" y="4267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82" name="Rectangle 110"/>
          <p:cNvSpPr>
            <a:spLocks noChangeArrowheads="1"/>
          </p:cNvSpPr>
          <p:nvPr/>
        </p:nvSpPr>
        <p:spPr bwMode="auto">
          <a:xfrm>
            <a:off x="2667000" y="3962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83" name="Rectangle 111"/>
          <p:cNvSpPr>
            <a:spLocks noChangeArrowheads="1"/>
          </p:cNvSpPr>
          <p:nvPr/>
        </p:nvSpPr>
        <p:spPr bwMode="auto">
          <a:xfrm>
            <a:off x="2667000" y="3657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84" name="Rectangle 112"/>
          <p:cNvSpPr>
            <a:spLocks noChangeArrowheads="1"/>
          </p:cNvSpPr>
          <p:nvPr/>
        </p:nvSpPr>
        <p:spPr bwMode="auto">
          <a:xfrm>
            <a:off x="2667000" y="3352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85" name="Rectangle 113"/>
          <p:cNvSpPr>
            <a:spLocks noChangeArrowheads="1"/>
          </p:cNvSpPr>
          <p:nvPr/>
        </p:nvSpPr>
        <p:spPr bwMode="auto">
          <a:xfrm>
            <a:off x="2667000" y="3048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86" name="Rectangle 114"/>
          <p:cNvSpPr>
            <a:spLocks noChangeArrowheads="1"/>
          </p:cNvSpPr>
          <p:nvPr/>
        </p:nvSpPr>
        <p:spPr bwMode="auto">
          <a:xfrm>
            <a:off x="26670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87" name="Rectangle 115"/>
          <p:cNvSpPr>
            <a:spLocks noChangeArrowheads="1"/>
          </p:cNvSpPr>
          <p:nvPr/>
        </p:nvSpPr>
        <p:spPr bwMode="auto">
          <a:xfrm>
            <a:off x="2667000" y="2438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88" name="Rectangle 116"/>
          <p:cNvSpPr>
            <a:spLocks noChangeArrowheads="1"/>
          </p:cNvSpPr>
          <p:nvPr/>
        </p:nvSpPr>
        <p:spPr bwMode="auto">
          <a:xfrm>
            <a:off x="2209800" y="4724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89" name="Rectangle 117"/>
          <p:cNvSpPr>
            <a:spLocks noChangeArrowheads="1"/>
          </p:cNvSpPr>
          <p:nvPr/>
        </p:nvSpPr>
        <p:spPr bwMode="auto">
          <a:xfrm>
            <a:off x="2209800" y="4419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90" name="Rectangle 118"/>
          <p:cNvSpPr>
            <a:spLocks noChangeArrowheads="1"/>
          </p:cNvSpPr>
          <p:nvPr/>
        </p:nvSpPr>
        <p:spPr bwMode="auto">
          <a:xfrm>
            <a:off x="2209800" y="4114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91" name="Rectangle 119"/>
          <p:cNvSpPr>
            <a:spLocks noChangeArrowheads="1"/>
          </p:cNvSpPr>
          <p:nvPr/>
        </p:nvSpPr>
        <p:spPr bwMode="auto">
          <a:xfrm>
            <a:off x="2209800" y="3810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92" name="Rectangle 120"/>
          <p:cNvSpPr>
            <a:spLocks noChangeArrowheads="1"/>
          </p:cNvSpPr>
          <p:nvPr/>
        </p:nvSpPr>
        <p:spPr bwMode="auto">
          <a:xfrm>
            <a:off x="22098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93" name="Rectangle 121"/>
          <p:cNvSpPr>
            <a:spLocks noChangeArrowheads="1"/>
          </p:cNvSpPr>
          <p:nvPr/>
        </p:nvSpPr>
        <p:spPr bwMode="auto">
          <a:xfrm>
            <a:off x="2209800" y="3200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94" name="Rectangle 122"/>
          <p:cNvSpPr>
            <a:spLocks noChangeArrowheads="1"/>
          </p:cNvSpPr>
          <p:nvPr/>
        </p:nvSpPr>
        <p:spPr bwMode="auto">
          <a:xfrm>
            <a:off x="2209800" y="2895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95" name="Rectangle 123"/>
          <p:cNvSpPr>
            <a:spLocks noChangeArrowheads="1"/>
          </p:cNvSpPr>
          <p:nvPr/>
        </p:nvSpPr>
        <p:spPr bwMode="auto">
          <a:xfrm>
            <a:off x="2209800" y="2590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96" name="Rectangle 124"/>
          <p:cNvSpPr>
            <a:spLocks noChangeArrowheads="1"/>
          </p:cNvSpPr>
          <p:nvPr/>
        </p:nvSpPr>
        <p:spPr bwMode="auto">
          <a:xfrm>
            <a:off x="2514600" y="4724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97" name="Rectangle 125"/>
          <p:cNvSpPr>
            <a:spLocks noChangeArrowheads="1"/>
          </p:cNvSpPr>
          <p:nvPr/>
        </p:nvSpPr>
        <p:spPr bwMode="auto">
          <a:xfrm>
            <a:off x="2514600" y="4419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98" name="Rectangle 126"/>
          <p:cNvSpPr>
            <a:spLocks noChangeArrowheads="1"/>
          </p:cNvSpPr>
          <p:nvPr/>
        </p:nvSpPr>
        <p:spPr bwMode="auto">
          <a:xfrm>
            <a:off x="2514600" y="4114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399" name="Rectangle 127"/>
          <p:cNvSpPr>
            <a:spLocks noChangeArrowheads="1"/>
          </p:cNvSpPr>
          <p:nvPr/>
        </p:nvSpPr>
        <p:spPr bwMode="auto">
          <a:xfrm>
            <a:off x="2514600" y="3810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00" name="Rectangle 128"/>
          <p:cNvSpPr>
            <a:spLocks noChangeArrowheads="1"/>
          </p:cNvSpPr>
          <p:nvPr/>
        </p:nvSpPr>
        <p:spPr bwMode="auto">
          <a:xfrm>
            <a:off x="25146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01" name="Rectangle 129"/>
          <p:cNvSpPr>
            <a:spLocks noChangeArrowheads="1"/>
          </p:cNvSpPr>
          <p:nvPr/>
        </p:nvSpPr>
        <p:spPr bwMode="auto">
          <a:xfrm>
            <a:off x="2514600" y="3200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02" name="Rectangle 130"/>
          <p:cNvSpPr>
            <a:spLocks noChangeArrowheads="1"/>
          </p:cNvSpPr>
          <p:nvPr/>
        </p:nvSpPr>
        <p:spPr bwMode="auto">
          <a:xfrm>
            <a:off x="2514600" y="2895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03" name="Rectangle 131"/>
          <p:cNvSpPr>
            <a:spLocks noChangeArrowheads="1"/>
          </p:cNvSpPr>
          <p:nvPr/>
        </p:nvSpPr>
        <p:spPr bwMode="auto">
          <a:xfrm>
            <a:off x="2514600" y="2590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04" name="Rectangle 132"/>
          <p:cNvSpPr>
            <a:spLocks noChangeArrowheads="1"/>
          </p:cNvSpPr>
          <p:nvPr/>
        </p:nvSpPr>
        <p:spPr bwMode="auto">
          <a:xfrm>
            <a:off x="685800" y="4191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05" name="Rectangle 133"/>
          <p:cNvSpPr>
            <a:spLocks noChangeArrowheads="1"/>
          </p:cNvSpPr>
          <p:nvPr/>
        </p:nvSpPr>
        <p:spPr bwMode="auto">
          <a:xfrm>
            <a:off x="685800" y="3886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06" name="Rectangle 134"/>
          <p:cNvSpPr>
            <a:spLocks noChangeArrowheads="1"/>
          </p:cNvSpPr>
          <p:nvPr/>
        </p:nvSpPr>
        <p:spPr bwMode="auto">
          <a:xfrm>
            <a:off x="685800" y="3581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07" name="Rectangle 135"/>
          <p:cNvSpPr>
            <a:spLocks noChangeArrowheads="1"/>
          </p:cNvSpPr>
          <p:nvPr/>
        </p:nvSpPr>
        <p:spPr bwMode="auto">
          <a:xfrm>
            <a:off x="685800" y="3276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08" name="Rectangle 136"/>
          <p:cNvSpPr>
            <a:spLocks noChangeArrowheads="1"/>
          </p:cNvSpPr>
          <p:nvPr/>
        </p:nvSpPr>
        <p:spPr bwMode="auto">
          <a:xfrm>
            <a:off x="685800" y="2971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09" name="Rectangle 137"/>
          <p:cNvSpPr>
            <a:spLocks noChangeArrowheads="1"/>
          </p:cNvSpPr>
          <p:nvPr/>
        </p:nvSpPr>
        <p:spPr bwMode="auto">
          <a:xfrm>
            <a:off x="685800" y="2667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10" name="Rectangle 138"/>
          <p:cNvSpPr>
            <a:spLocks noChangeArrowheads="1"/>
          </p:cNvSpPr>
          <p:nvPr/>
        </p:nvSpPr>
        <p:spPr bwMode="auto">
          <a:xfrm>
            <a:off x="685800" y="2362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11" name="Rectangle 139"/>
          <p:cNvSpPr>
            <a:spLocks noChangeArrowheads="1"/>
          </p:cNvSpPr>
          <p:nvPr/>
        </p:nvSpPr>
        <p:spPr bwMode="auto">
          <a:xfrm>
            <a:off x="685800" y="2057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12" name="Rectangle 140"/>
          <p:cNvSpPr>
            <a:spLocks noChangeArrowheads="1"/>
          </p:cNvSpPr>
          <p:nvPr/>
        </p:nvSpPr>
        <p:spPr bwMode="auto">
          <a:xfrm>
            <a:off x="990600" y="4191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13" name="Rectangle 141"/>
          <p:cNvSpPr>
            <a:spLocks noChangeArrowheads="1"/>
          </p:cNvSpPr>
          <p:nvPr/>
        </p:nvSpPr>
        <p:spPr bwMode="auto">
          <a:xfrm>
            <a:off x="990600" y="3886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14" name="Rectangle 142"/>
          <p:cNvSpPr>
            <a:spLocks noChangeArrowheads="1"/>
          </p:cNvSpPr>
          <p:nvPr/>
        </p:nvSpPr>
        <p:spPr bwMode="auto">
          <a:xfrm>
            <a:off x="990600" y="3581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15" name="Rectangle 143"/>
          <p:cNvSpPr>
            <a:spLocks noChangeArrowheads="1"/>
          </p:cNvSpPr>
          <p:nvPr/>
        </p:nvSpPr>
        <p:spPr bwMode="auto">
          <a:xfrm>
            <a:off x="990600" y="3276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16" name="Rectangle 144"/>
          <p:cNvSpPr>
            <a:spLocks noChangeArrowheads="1"/>
          </p:cNvSpPr>
          <p:nvPr/>
        </p:nvSpPr>
        <p:spPr bwMode="auto">
          <a:xfrm>
            <a:off x="990600" y="2971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17" name="Rectangle 145"/>
          <p:cNvSpPr>
            <a:spLocks noChangeArrowheads="1"/>
          </p:cNvSpPr>
          <p:nvPr/>
        </p:nvSpPr>
        <p:spPr bwMode="auto">
          <a:xfrm>
            <a:off x="990600" y="2667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18" name="Rectangle 146"/>
          <p:cNvSpPr>
            <a:spLocks noChangeArrowheads="1"/>
          </p:cNvSpPr>
          <p:nvPr/>
        </p:nvSpPr>
        <p:spPr bwMode="auto">
          <a:xfrm>
            <a:off x="990600" y="2362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19" name="Rectangle 147"/>
          <p:cNvSpPr>
            <a:spLocks noChangeArrowheads="1"/>
          </p:cNvSpPr>
          <p:nvPr/>
        </p:nvSpPr>
        <p:spPr bwMode="auto">
          <a:xfrm>
            <a:off x="990600" y="2057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20" name="Rectangle 148"/>
          <p:cNvSpPr>
            <a:spLocks noChangeArrowheads="1"/>
          </p:cNvSpPr>
          <p:nvPr/>
        </p:nvSpPr>
        <p:spPr bwMode="auto">
          <a:xfrm>
            <a:off x="533400" y="4343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21" name="Rectangle 149"/>
          <p:cNvSpPr>
            <a:spLocks noChangeArrowheads="1"/>
          </p:cNvSpPr>
          <p:nvPr/>
        </p:nvSpPr>
        <p:spPr bwMode="auto">
          <a:xfrm>
            <a:off x="533400" y="4038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22" name="Rectangle 150"/>
          <p:cNvSpPr>
            <a:spLocks noChangeArrowheads="1"/>
          </p:cNvSpPr>
          <p:nvPr/>
        </p:nvSpPr>
        <p:spPr bwMode="auto">
          <a:xfrm>
            <a:off x="533400" y="3733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23" name="Rectangle 151"/>
          <p:cNvSpPr>
            <a:spLocks noChangeArrowheads="1"/>
          </p:cNvSpPr>
          <p:nvPr/>
        </p:nvSpPr>
        <p:spPr bwMode="auto">
          <a:xfrm>
            <a:off x="533400" y="3429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24" name="Rectangle 152"/>
          <p:cNvSpPr>
            <a:spLocks noChangeArrowheads="1"/>
          </p:cNvSpPr>
          <p:nvPr/>
        </p:nvSpPr>
        <p:spPr bwMode="auto">
          <a:xfrm>
            <a:off x="533400" y="3124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25" name="Rectangle 153"/>
          <p:cNvSpPr>
            <a:spLocks noChangeArrowheads="1"/>
          </p:cNvSpPr>
          <p:nvPr/>
        </p:nvSpPr>
        <p:spPr bwMode="auto">
          <a:xfrm>
            <a:off x="533400" y="2819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26" name="Rectangle 154"/>
          <p:cNvSpPr>
            <a:spLocks noChangeArrowheads="1"/>
          </p:cNvSpPr>
          <p:nvPr/>
        </p:nvSpPr>
        <p:spPr bwMode="auto">
          <a:xfrm>
            <a:off x="533400" y="2514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27" name="Rectangle 155"/>
          <p:cNvSpPr>
            <a:spLocks noChangeArrowheads="1"/>
          </p:cNvSpPr>
          <p:nvPr/>
        </p:nvSpPr>
        <p:spPr bwMode="auto">
          <a:xfrm>
            <a:off x="533400" y="2209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28" name="Rectangle 156"/>
          <p:cNvSpPr>
            <a:spLocks noChangeArrowheads="1"/>
          </p:cNvSpPr>
          <p:nvPr/>
        </p:nvSpPr>
        <p:spPr bwMode="auto">
          <a:xfrm>
            <a:off x="838200" y="4343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29" name="Rectangle 157"/>
          <p:cNvSpPr>
            <a:spLocks noChangeArrowheads="1"/>
          </p:cNvSpPr>
          <p:nvPr/>
        </p:nvSpPr>
        <p:spPr bwMode="auto">
          <a:xfrm>
            <a:off x="838200" y="4038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30" name="Rectangle 158"/>
          <p:cNvSpPr>
            <a:spLocks noChangeArrowheads="1"/>
          </p:cNvSpPr>
          <p:nvPr/>
        </p:nvSpPr>
        <p:spPr bwMode="auto">
          <a:xfrm>
            <a:off x="838200" y="3733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31" name="Rectangle 159"/>
          <p:cNvSpPr>
            <a:spLocks noChangeArrowheads="1"/>
          </p:cNvSpPr>
          <p:nvPr/>
        </p:nvSpPr>
        <p:spPr bwMode="auto">
          <a:xfrm>
            <a:off x="838200" y="3429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32" name="Rectangle 160"/>
          <p:cNvSpPr>
            <a:spLocks noChangeArrowheads="1"/>
          </p:cNvSpPr>
          <p:nvPr/>
        </p:nvSpPr>
        <p:spPr bwMode="auto">
          <a:xfrm>
            <a:off x="838200" y="3124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33" name="Rectangle 161"/>
          <p:cNvSpPr>
            <a:spLocks noChangeArrowheads="1"/>
          </p:cNvSpPr>
          <p:nvPr/>
        </p:nvSpPr>
        <p:spPr bwMode="auto">
          <a:xfrm>
            <a:off x="838200" y="2819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34" name="Rectangle 162"/>
          <p:cNvSpPr>
            <a:spLocks noChangeArrowheads="1"/>
          </p:cNvSpPr>
          <p:nvPr/>
        </p:nvSpPr>
        <p:spPr bwMode="auto">
          <a:xfrm>
            <a:off x="838200" y="2514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35" name="Rectangle 163"/>
          <p:cNvSpPr>
            <a:spLocks noChangeArrowheads="1"/>
          </p:cNvSpPr>
          <p:nvPr/>
        </p:nvSpPr>
        <p:spPr bwMode="auto">
          <a:xfrm>
            <a:off x="838200" y="2209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36" name="Rectangle 164"/>
          <p:cNvSpPr>
            <a:spLocks noChangeArrowheads="1"/>
          </p:cNvSpPr>
          <p:nvPr/>
        </p:nvSpPr>
        <p:spPr bwMode="auto">
          <a:xfrm>
            <a:off x="381000" y="4495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37" name="Rectangle 165"/>
          <p:cNvSpPr>
            <a:spLocks noChangeArrowheads="1"/>
          </p:cNvSpPr>
          <p:nvPr/>
        </p:nvSpPr>
        <p:spPr bwMode="auto">
          <a:xfrm>
            <a:off x="381000" y="4191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38" name="Rectangle 166"/>
          <p:cNvSpPr>
            <a:spLocks noChangeArrowheads="1"/>
          </p:cNvSpPr>
          <p:nvPr/>
        </p:nvSpPr>
        <p:spPr bwMode="auto">
          <a:xfrm>
            <a:off x="381000" y="3886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39" name="Rectangle 167"/>
          <p:cNvSpPr>
            <a:spLocks noChangeArrowheads="1"/>
          </p:cNvSpPr>
          <p:nvPr/>
        </p:nvSpPr>
        <p:spPr bwMode="auto">
          <a:xfrm>
            <a:off x="381000" y="3581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40" name="Rectangle 168"/>
          <p:cNvSpPr>
            <a:spLocks noChangeArrowheads="1"/>
          </p:cNvSpPr>
          <p:nvPr/>
        </p:nvSpPr>
        <p:spPr bwMode="auto">
          <a:xfrm>
            <a:off x="381000" y="3276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41" name="Rectangle 169"/>
          <p:cNvSpPr>
            <a:spLocks noChangeArrowheads="1"/>
          </p:cNvSpPr>
          <p:nvPr/>
        </p:nvSpPr>
        <p:spPr bwMode="auto">
          <a:xfrm>
            <a:off x="381000" y="2971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42" name="Rectangle 170"/>
          <p:cNvSpPr>
            <a:spLocks noChangeArrowheads="1"/>
          </p:cNvSpPr>
          <p:nvPr/>
        </p:nvSpPr>
        <p:spPr bwMode="auto">
          <a:xfrm>
            <a:off x="381000" y="2667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43" name="Rectangle 171"/>
          <p:cNvSpPr>
            <a:spLocks noChangeArrowheads="1"/>
          </p:cNvSpPr>
          <p:nvPr/>
        </p:nvSpPr>
        <p:spPr bwMode="auto">
          <a:xfrm>
            <a:off x="381000" y="2362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44" name="Rectangle 172"/>
          <p:cNvSpPr>
            <a:spLocks noChangeArrowheads="1"/>
          </p:cNvSpPr>
          <p:nvPr/>
        </p:nvSpPr>
        <p:spPr bwMode="auto">
          <a:xfrm>
            <a:off x="685800" y="4495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45" name="Rectangle 173"/>
          <p:cNvSpPr>
            <a:spLocks noChangeArrowheads="1"/>
          </p:cNvSpPr>
          <p:nvPr/>
        </p:nvSpPr>
        <p:spPr bwMode="auto">
          <a:xfrm>
            <a:off x="685800" y="4191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46" name="Rectangle 174"/>
          <p:cNvSpPr>
            <a:spLocks noChangeArrowheads="1"/>
          </p:cNvSpPr>
          <p:nvPr/>
        </p:nvSpPr>
        <p:spPr bwMode="auto">
          <a:xfrm>
            <a:off x="685800" y="3886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47" name="Rectangle 175"/>
          <p:cNvSpPr>
            <a:spLocks noChangeArrowheads="1"/>
          </p:cNvSpPr>
          <p:nvPr/>
        </p:nvSpPr>
        <p:spPr bwMode="auto">
          <a:xfrm>
            <a:off x="685800" y="3581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48" name="Rectangle 176"/>
          <p:cNvSpPr>
            <a:spLocks noChangeArrowheads="1"/>
          </p:cNvSpPr>
          <p:nvPr/>
        </p:nvSpPr>
        <p:spPr bwMode="auto">
          <a:xfrm>
            <a:off x="685800" y="3276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49" name="Rectangle 177"/>
          <p:cNvSpPr>
            <a:spLocks noChangeArrowheads="1"/>
          </p:cNvSpPr>
          <p:nvPr/>
        </p:nvSpPr>
        <p:spPr bwMode="auto">
          <a:xfrm>
            <a:off x="685800" y="2971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50" name="Rectangle 178"/>
          <p:cNvSpPr>
            <a:spLocks noChangeArrowheads="1"/>
          </p:cNvSpPr>
          <p:nvPr/>
        </p:nvSpPr>
        <p:spPr bwMode="auto">
          <a:xfrm>
            <a:off x="685800" y="2667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51" name="Rectangle 179"/>
          <p:cNvSpPr>
            <a:spLocks noChangeArrowheads="1"/>
          </p:cNvSpPr>
          <p:nvPr/>
        </p:nvSpPr>
        <p:spPr bwMode="auto">
          <a:xfrm>
            <a:off x="685800" y="2362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52" name="Rectangle 180"/>
          <p:cNvSpPr>
            <a:spLocks noChangeArrowheads="1"/>
          </p:cNvSpPr>
          <p:nvPr/>
        </p:nvSpPr>
        <p:spPr bwMode="auto">
          <a:xfrm>
            <a:off x="228600" y="4648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53" name="Rectangle 181"/>
          <p:cNvSpPr>
            <a:spLocks noChangeArrowheads="1"/>
          </p:cNvSpPr>
          <p:nvPr/>
        </p:nvSpPr>
        <p:spPr bwMode="auto">
          <a:xfrm>
            <a:off x="228600" y="4343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54" name="Rectangle 182"/>
          <p:cNvSpPr>
            <a:spLocks noChangeArrowheads="1"/>
          </p:cNvSpPr>
          <p:nvPr/>
        </p:nvSpPr>
        <p:spPr bwMode="auto">
          <a:xfrm>
            <a:off x="228600" y="4038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55" name="Rectangle 183"/>
          <p:cNvSpPr>
            <a:spLocks noChangeArrowheads="1"/>
          </p:cNvSpPr>
          <p:nvPr/>
        </p:nvSpPr>
        <p:spPr bwMode="auto">
          <a:xfrm>
            <a:off x="228600" y="3733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56" name="Rectangle 184"/>
          <p:cNvSpPr>
            <a:spLocks noChangeArrowheads="1"/>
          </p:cNvSpPr>
          <p:nvPr/>
        </p:nvSpPr>
        <p:spPr bwMode="auto">
          <a:xfrm>
            <a:off x="228600" y="3429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57" name="Rectangle 185"/>
          <p:cNvSpPr>
            <a:spLocks noChangeArrowheads="1"/>
          </p:cNvSpPr>
          <p:nvPr/>
        </p:nvSpPr>
        <p:spPr bwMode="auto">
          <a:xfrm>
            <a:off x="228600" y="3124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58" name="Rectangle 186"/>
          <p:cNvSpPr>
            <a:spLocks noChangeArrowheads="1"/>
          </p:cNvSpPr>
          <p:nvPr/>
        </p:nvSpPr>
        <p:spPr bwMode="auto">
          <a:xfrm>
            <a:off x="228600" y="2819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59" name="Rectangle 187"/>
          <p:cNvSpPr>
            <a:spLocks noChangeArrowheads="1"/>
          </p:cNvSpPr>
          <p:nvPr/>
        </p:nvSpPr>
        <p:spPr bwMode="auto">
          <a:xfrm>
            <a:off x="228600" y="2514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60" name="Rectangle 188"/>
          <p:cNvSpPr>
            <a:spLocks noChangeArrowheads="1"/>
          </p:cNvSpPr>
          <p:nvPr/>
        </p:nvSpPr>
        <p:spPr bwMode="auto">
          <a:xfrm>
            <a:off x="533400" y="4648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61" name="Rectangle 189"/>
          <p:cNvSpPr>
            <a:spLocks noChangeArrowheads="1"/>
          </p:cNvSpPr>
          <p:nvPr/>
        </p:nvSpPr>
        <p:spPr bwMode="auto">
          <a:xfrm>
            <a:off x="533400" y="4343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62" name="Rectangle 190"/>
          <p:cNvSpPr>
            <a:spLocks noChangeArrowheads="1"/>
          </p:cNvSpPr>
          <p:nvPr/>
        </p:nvSpPr>
        <p:spPr bwMode="auto">
          <a:xfrm>
            <a:off x="533400" y="4038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63" name="Rectangle 191"/>
          <p:cNvSpPr>
            <a:spLocks noChangeArrowheads="1"/>
          </p:cNvSpPr>
          <p:nvPr/>
        </p:nvSpPr>
        <p:spPr bwMode="auto">
          <a:xfrm>
            <a:off x="533400" y="3733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64" name="Rectangle 192"/>
          <p:cNvSpPr>
            <a:spLocks noChangeArrowheads="1"/>
          </p:cNvSpPr>
          <p:nvPr/>
        </p:nvSpPr>
        <p:spPr bwMode="auto">
          <a:xfrm>
            <a:off x="533400" y="3429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65" name="Rectangle 193"/>
          <p:cNvSpPr>
            <a:spLocks noChangeArrowheads="1"/>
          </p:cNvSpPr>
          <p:nvPr/>
        </p:nvSpPr>
        <p:spPr bwMode="auto">
          <a:xfrm>
            <a:off x="533400" y="3124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66" name="Rectangle 194"/>
          <p:cNvSpPr>
            <a:spLocks noChangeArrowheads="1"/>
          </p:cNvSpPr>
          <p:nvPr/>
        </p:nvSpPr>
        <p:spPr bwMode="auto">
          <a:xfrm>
            <a:off x="533400" y="2819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67" name="Rectangle 195"/>
          <p:cNvSpPr>
            <a:spLocks noChangeArrowheads="1"/>
          </p:cNvSpPr>
          <p:nvPr/>
        </p:nvSpPr>
        <p:spPr bwMode="auto">
          <a:xfrm>
            <a:off x="533400" y="2514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68" name="Rectangle 196"/>
          <p:cNvSpPr>
            <a:spLocks noChangeArrowheads="1"/>
          </p:cNvSpPr>
          <p:nvPr/>
        </p:nvSpPr>
        <p:spPr bwMode="auto">
          <a:xfrm>
            <a:off x="1295400" y="4191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69" name="Rectangle 197"/>
          <p:cNvSpPr>
            <a:spLocks noChangeArrowheads="1"/>
          </p:cNvSpPr>
          <p:nvPr/>
        </p:nvSpPr>
        <p:spPr bwMode="auto">
          <a:xfrm>
            <a:off x="1295400" y="3886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70" name="Rectangle 198"/>
          <p:cNvSpPr>
            <a:spLocks noChangeArrowheads="1"/>
          </p:cNvSpPr>
          <p:nvPr/>
        </p:nvSpPr>
        <p:spPr bwMode="auto">
          <a:xfrm>
            <a:off x="1295400" y="3581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71" name="Rectangle 199"/>
          <p:cNvSpPr>
            <a:spLocks noChangeArrowheads="1"/>
          </p:cNvSpPr>
          <p:nvPr/>
        </p:nvSpPr>
        <p:spPr bwMode="auto">
          <a:xfrm>
            <a:off x="1295400" y="3276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72" name="Rectangle 200"/>
          <p:cNvSpPr>
            <a:spLocks noChangeArrowheads="1"/>
          </p:cNvSpPr>
          <p:nvPr/>
        </p:nvSpPr>
        <p:spPr bwMode="auto">
          <a:xfrm>
            <a:off x="1295400" y="2971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73" name="Rectangle 201"/>
          <p:cNvSpPr>
            <a:spLocks noChangeArrowheads="1"/>
          </p:cNvSpPr>
          <p:nvPr/>
        </p:nvSpPr>
        <p:spPr bwMode="auto">
          <a:xfrm>
            <a:off x="1295400" y="2667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74" name="Rectangle 202"/>
          <p:cNvSpPr>
            <a:spLocks noChangeArrowheads="1"/>
          </p:cNvSpPr>
          <p:nvPr/>
        </p:nvSpPr>
        <p:spPr bwMode="auto">
          <a:xfrm>
            <a:off x="1295400" y="2362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75" name="Rectangle 203"/>
          <p:cNvSpPr>
            <a:spLocks noChangeArrowheads="1"/>
          </p:cNvSpPr>
          <p:nvPr/>
        </p:nvSpPr>
        <p:spPr bwMode="auto">
          <a:xfrm>
            <a:off x="1295400" y="2057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76" name="Rectangle 204"/>
          <p:cNvSpPr>
            <a:spLocks noChangeArrowheads="1"/>
          </p:cNvSpPr>
          <p:nvPr/>
        </p:nvSpPr>
        <p:spPr bwMode="auto">
          <a:xfrm>
            <a:off x="1600200" y="4191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77" name="Rectangle 205"/>
          <p:cNvSpPr>
            <a:spLocks noChangeArrowheads="1"/>
          </p:cNvSpPr>
          <p:nvPr/>
        </p:nvSpPr>
        <p:spPr bwMode="auto">
          <a:xfrm>
            <a:off x="1600200" y="3886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78" name="Rectangle 206"/>
          <p:cNvSpPr>
            <a:spLocks noChangeArrowheads="1"/>
          </p:cNvSpPr>
          <p:nvPr/>
        </p:nvSpPr>
        <p:spPr bwMode="auto">
          <a:xfrm>
            <a:off x="1600200" y="3581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79" name="Rectangle 207"/>
          <p:cNvSpPr>
            <a:spLocks noChangeArrowheads="1"/>
          </p:cNvSpPr>
          <p:nvPr/>
        </p:nvSpPr>
        <p:spPr bwMode="auto">
          <a:xfrm>
            <a:off x="1600200" y="3276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80" name="Rectangle 208"/>
          <p:cNvSpPr>
            <a:spLocks noChangeArrowheads="1"/>
          </p:cNvSpPr>
          <p:nvPr/>
        </p:nvSpPr>
        <p:spPr bwMode="auto">
          <a:xfrm>
            <a:off x="1600200" y="2971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81" name="Rectangle 209"/>
          <p:cNvSpPr>
            <a:spLocks noChangeArrowheads="1"/>
          </p:cNvSpPr>
          <p:nvPr/>
        </p:nvSpPr>
        <p:spPr bwMode="auto">
          <a:xfrm>
            <a:off x="1600200" y="2667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82" name="Rectangle 210"/>
          <p:cNvSpPr>
            <a:spLocks noChangeArrowheads="1"/>
          </p:cNvSpPr>
          <p:nvPr/>
        </p:nvSpPr>
        <p:spPr bwMode="auto">
          <a:xfrm>
            <a:off x="1600200" y="2362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83" name="Rectangle 211"/>
          <p:cNvSpPr>
            <a:spLocks noChangeArrowheads="1"/>
          </p:cNvSpPr>
          <p:nvPr/>
        </p:nvSpPr>
        <p:spPr bwMode="auto">
          <a:xfrm>
            <a:off x="1600200" y="2057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84" name="Rectangle 212"/>
          <p:cNvSpPr>
            <a:spLocks noChangeArrowheads="1"/>
          </p:cNvSpPr>
          <p:nvPr/>
        </p:nvSpPr>
        <p:spPr bwMode="auto">
          <a:xfrm>
            <a:off x="1143000" y="4343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85" name="Rectangle 213"/>
          <p:cNvSpPr>
            <a:spLocks noChangeArrowheads="1"/>
          </p:cNvSpPr>
          <p:nvPr/>
        </p:nvSpPr>
        <p:spPr bwMode="auto">
          <a:xfrm>
            <a:off x="1143000" y="4038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86" name="Rectangle 214"/>
          <p:cNvSpPr>
            <a:spLocks noChangeArrowheads="1"/>
          </p:cNvSpPr>
          <p:nvPr/>
        </p:nvSpPr>
        <p:spPr bwMode="auto">
          <a:xfrm>
            <a:off x="1143000" y="3733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87" name="Rectangle 215"/>
          <p:cNvSpPr>
            <a:spLocks noChangeArrowheads="1"/>
          </p:cNvSpPr>
          <p:nvPr/>
        </p:nvSpPr>
        <p:spPr bwMode="auto">
          <a:xfrm>
            <a:off x="1143000" y="3429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88" name="Rectangle 216"/>
          <p:cNvSpPr>
            <a:spLocks noChangeArrowheads="1"/>
          </p:cNvSpPr>
          <p:nvPr/>
        </p:nvSpPr>
        <p:spPr bwMode="auto">
          <a:xfrm>
            <a:off x="1143000" y="3124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89" name="Rectangle 217"/>
          <p:cNvSpPr>
            <a:spLocks noChangeArrowheads="1"/>
          </p:cNvSpPr>
          <p:nvPr/>
        </p:nvSpPr>
        <p:spPr bwMode="auto">
          <a:xfrm>
            <a:off x="1143000" y="2819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90" name="Rectangle 218"/>
          <p:cNvSpPr>
            <a:spLocks noChangeArrowheads="1"/>
          </p:cNvSpPr>
          <p:nvPr/>
        </p:nvSpPr>
        <p:spPr bwMode="auto">
          <a:xfrm>
            <a:off x="1143000" y="2514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91" name="Rectangle 219"/>
          <p:cNvSpPr>
            <a:spLocks noChangeArrowheads="1"/>
          </p:cNvSpPr>
          <p:nvPr/>
        </p:nvSpPr>
        <p:spPr bwMode="auto">
          <a:xfrm>
            <a:off x="1143000" y="2209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92" name="Rectangle 220"/>
          <p:cNvSpPr>
            <a:spLocks noChangeArrowheads="1"/>
          </p:cNvSpPr>
          <p:nvPr/>
        </p:nvSpPr>
        <p:spPr bwMode="auto">
          <a:xfrm>
            <a:off x="1447800" y="4343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93" name="Rectangle 221"/>
          <p:cNvSpPr>
            <a:spLocks noChangeArrowheads="1"/>
          </p:cNvSpPr>
          <p:nvPr/>
        </p:nvSpPr>
        <p:spPr bwMode="auto">
          <a:xfrm>
            <a:off x="1447800" y="4038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94" name="Rectangle 222"/>
          <p:cNvSpPr>
            <a:spLocks noChangeArrowheads="1"/>
          </p:cNvSpPr>
          <p:nvPr/>
        </p:nvSpPr>
        <p:spPr bwMode="auto">
          <a:xfrm>
            <a:off x="1447800" y="3733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95" name="Rectangle 223"/>
          <p:cNvSpPr>
            <a:spLocks noChangeArrowheads="1"/>
          </p:cNvSpPr>
          <p:nvPr/>
        </p:nvSpPr>
        <p:spPr bwMode="auto">
          <a:xfrm>
            <a:off x="1447800" y="3429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96" name="Rectangle 224"/>
          <p:cNvSpPr>
            <a:spLocks noChangeArrowheads="1"/>
          </p:cNvSpPr>
          <p:nvPr/>
        </p:nvSpPr>
        <p:spPr bwMode="auto">
          <a:xfrm>
            <a:off x="1447800" y="3124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97" name="Rectangle 225"/>
          <p:cNvSpPr>
            <a:spLocks noChangeArrowheads="1"/>
          </p:cNvSpPr>
          <p:nvPr/>
        </p:nvSpPr>
        <p:spPr bwMode="auto">
          <a:xfrm>
            <a:off x="1447800" y="2819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98" name="Rectangle 226"/>
          <p:cNvSpPr>
            <a:spLocks noChangeArrowheads="1"/>
          </p:cNvSpPr>
          <p:nvPr/>
        </p:nvSpPr>
        <p:spPr bwMode="auto">
          <a:xfrm>
            <a:off x="1447800" y="2514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499" name="Rectangle 227"/>
          <p:cNvSpPr>
            <a:spLocks noChangeArrowheads="1"/>
          </p:cNvSpPr>
          <p:nvPr/>
        </p:nvSpPr>
        <p:spPr bwMode="auto">
          <a:xfrm>
            <a:off x="1447800" y="2209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500" name="Rectangle 228"/>
          <p:cNvSpPr>
            <a:spLocks noChangeArrowheads="1"/>
          </p:cNvSpPr>
          <p:nvPr/>
        </p:nvSpPr>
        <p:spPr bwMode="auto">
          <a:xfrm>
            <a:off x="990600" y="4495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501" name="Rectangle 229"/>
          <p:cNvSpPr>
            <a:spLocks noChangeArrowheads="1"/>
          </p:cNvSpPr>
          <p:nvPr/>
        </p:nvSpPr>
        <p:spPr bwMode="auto">
          <a:xfrm>
            <a:off x="990600" y="4191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502" name="Rectangle 230"/>
          <p:cNvSpPr>
            <a:spLocks noChangeArrowheads="1"/>
          </p:cNvSpPr>
          <p:nvPr/>
        </p:nvSpPr>
        <p:spPr bwMode="auto">
          <a:xfrm>
            <a:off x="990600" y="3886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503" name="Rectangle 231"/>
          <p:cNvSpPr>
            <a:spLocks noChangeArrowheads="1"/>
          </p:cNvSpPr>
          <p:nvPr/>
        </p:nvSpPr>
        <p:spPr bwMode="auto">
          <a:xfrm>
            <a:off x="990600" y="3581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504" name="Rectangle 232"/>
          <p:cNvSpPr>
            <a:spLocks noChangeArrowheads="1"/>
          </p:cNvSpPr>
          <p:nvPr/>
        </p:nvSpPr>
        <p:spPr bwMode="auto">
          <a:xfrm>
            <a:off x="990600" y="3276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505" name="Rectangle 233"/>
          <p:cNvSpPr>
            <a:spLocks noChangeArrowheads="1"/>
          </p:cNvSpPr>
          <p:nvPr/>
        </p:nvSpPr>
        <p:spPr bwMode="auto">
          <a:xfrm>
            <a:off x="990600" y="2971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506" name="Rectangle 234"/>
          <p:cNvSpPr>
            <a:spLocks noChangeArrowheads="1"/>
          </p:cNvSpPr>
          <p:nvPr/>
        </p:nvSpPr>
        <p:spPr bwMode="auto">
          <a:xfrm>
            <a:off x="990600" y="2667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507" name="Rectangle 235"/>
          <p:cNvSpPr>
            <a:spLocks noChangeArrowheads="1"/>
          </p:cNvSpPr>
          <p:nvPr/>
        </p:nvSpPr>
        <p:spPr bwMode="auto">
          <a:xfrm>
            <a:off x="990600" y="2362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508" name="Rectangle 236"/>
          <p:cNvSpPr>
            <a:spLocks noChangeArrowheads="1"/>
          </p:cNvSpPr>
          <p:nvPr/>
        </p:nvSpPr>
        <p:spPr bwMode="auto">
          <a:xfrm>
            <a:off x="1295400" y="4495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509" name="Rectangle 237"/>
          <p:cNvSpPr>
            <a:spLocks noChangeArrowheads="1"/>
          </p:cNvSpPr>
          <p:nvPr/>
        </p:nvSpPr>
        <p:spPr bwMode="auto">
          <a:xfrm>
            <a:off x="1295400" y="4191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510" name="Rectangle 238"/>
          <p:cNvSpPr>
            <a:spLocks noChangeArrowheads="1"/>
          </p:cNvSpPr>
          <p:nvPr/>
        </p:nvSpPr>
        <p:spPr bwMode="auto">
          <a:xfrm>
            <a:off x="1295400" y="3886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511" name="Rectangle 239"/>
          <p:cNvSpPr>
            <a:spLocks noChangeArrowheads="1"/>
          </p:cNvSpPr>
          <p:nvPr/>
        </p:nvSpPr>
        <p:spPr bwMode="auto">
          <a:xfrm>
            <a:off x="1295400" y="3581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512" name="Rectangle 240"/>
          <p:cNvSpPr>
            <a:spLocks noChangeArrowheads="1"/>
          </p:cNvSpPr>
          <p:nvPr/>
        </p:nvSpPr>
        <p:spPr bwMode="auto">
          <a:xfrm>
            <a:off x="1295400" y="3276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513" name="Rectangle 241"/>
          <p:cNvSpPr>
            <a:spLocks noChangeArrowheads="1"/>
          </p:cNvSpPr>
          <p:nvPr/>
        </p:nvSpPr>
        <p:spPr bwMode="auto">
          <a:xfrm>
            <a:off x="1295400" y="2971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514" name="Rectangle 242"/>
          <p:cNvSpPr>
            <a:spLocks noChangeArrowheads="1"/>
          </p:cNvSpPr>
          <p:nvPr/>
        </p:nvSpPr>
        <p:spPr bwMode="auto">
          <a:xfrm>
            <a:off x="1295400" y="2667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515" name="Rectangle 243"/>
          <p:cNvSpPr>
            <a:spLocks noChangeArrowheads="1"/>
          </p:cNvSpPr>
          <p:nvPr/>
        </p:nvSpPr>
        <p:spPr bwMode="auto">
          <a:xfrm>
            <a:off x="1295400" y="2362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516" name="Rectangle 244"/>
          <p:cNvSpPr>
            <a:spLocks noChangeArrowheads="1"/>
          </p:cNvSpPr>
          <p:nvPr/>
        </p:nvSpPr>
        <p:spPr bwMode="auto">
          <a:xfrm>
            <a:off x="838200" y="4648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517" name="Rectangle 245"/>
          <p:cNvSpPr>
            <a:spLocks noChangeArrowheads="1"/>
          </p:cNvSpPr>
          <p:nvPr/>
        </p:nvSpPr>
        <p:spPr bwMode="auto">
          <a:xfrm>
            <a:off x="838200" y="4343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518" name="Rectangle 246"/>
          <p:cNvSpPr>
            <a:spLocks noChangeArrowheads="1"/>
          </p:cNvSpPr>
          <p:nvPr/>
        </p:nvSpPr>
        <p:spPr bwMode="auto">
          <a:xfrm>
            <a:off x="838200" y="4038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519" name="Rectangle 247"/>
          <p:cNvSpPr>
            <a:spLocks noChangeArrowheads="1"/>
          </p:cNvSpPr>
          <p:nvPr/>
        </p:nvSpPr>
        <p:spPr bwMode="auto">
          <a:xfrm>
            <a:off x="838200" y="3733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520" name="Rectangle 248"/>
          <p:cNvSpPr>
            <a:spLocks noChangeArrowheads="1"/>
          </p:cNvSpPr>
          <p:nvPr/>
        </p:nvSpPr>
        <p:spPr bwMode="auto">
          <a:xfrm>
            <a:off x="838200" y="3429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521" name="Rectangle 249"/>
          <p:cNvSpPr>
            <a:spLocks noChangeArrowheads="1"/>
          </p:cNvSpPr>
          <p:nvPr/>
        </p:nvSpPr>
        <p:spPr bwMode="auto">
          <a:xfrm>
            <a:off x="838200" y="3124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522" name="Rectangle 250"/>
          <p:cNvSpPr>
            <a:spLocks noChangeArrowheads="1"/>
          </p:cNvSpPr>
          <p:nvPr/>
        </p:nvSpPr>
        <p:spPr bwMode="auto">
          <a:xfrm>
            <a:off x="838200" y="2819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523" name="Rectangle 251"/>
          <p:cNvSpPr>
            <a:spLocks noChangeArrowheads="1"/>
          </p:cNvSpPr>
          <p:nvPr/>
        </p:nvSpPr>
        <p:spPr bwMode="auto">
          <a:xfrm>
            <a:off x="838200" y="2514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524" name="Rectangle 252"/>
          <p:cNvSpPr>
            <a:spLocks noChangeArrowheads="1"/>
          </p:cNvSpPr>
          <p:nvPr/>
        </p:nvSpPr>
        <p:spPr bwMode="auto">
          <a:xfrm>
            <a:off x="1143000" y="4648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525" name="Rectangle 253"/>
          <p:cNvSpPr>
            <a:spLocks noChangeArrowheads="1"/>
          </p:cNvSpPr>
          <p:nvPr/>
        </p:nvSpPr>
        <p:spPr bwMode="auto">
          <a:xfrm>
            <a:off x="1143000" y="4343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526" name="Rectangle 254"/>
          <p:cNvSpPr>
            <a:spLocks noChangeArrowheads="1"/>
          </p:cNvSpPr>
          <p:nvPr/>
        </p:nvSpPr>
        <p:spPr bwMode="auto">
          <a:xfrm>
            <a:off x="1143000" y="4038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527" name="Rectangle 255"/>
          <p:cNvSpPr>
            <a:spLocks noChangeArrowheads="1"/>
          </p:cNvSpPr>
          <p:nvPr/>
        </p:nvSpPr>
        <p:spPr bwMode="auto">
          <a:xfrm>
            <a:off x="1143000" y="3733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528" name="Rectangle 256"/>
          <p:cNvSpPr>
            <a:spLocks noChangeArrowheads="1"/>
          </p:cNvSpPr>
          <p:nvPr/>
        </p:nvSpPr>
        <p:spPr bwMode="auto">
          <a:xfrm>
            <a:off x="1143000" y="3429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529" name="Rectangle 257"/>
          <p:cNvSpPr>
            <a:spLocks noChangeArrowheads="1"/>
          </p:cNvSpPr>
          <p:nvPr/>
        </p:nvSpPr>
        <p:spPr bwMode="auto">
          <a:xfrm>
            <a:off x="1143000" y="3124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530" name="Rectangle 258"/>
          <p:cNvSpPr>
            <a:spLocks noChangeArrowheads="1"/>
          </p:cNvSpPr>
          <p:nvPr/>
        </p:nvSpPr>
        <p:spPr bwMode="auto">
          <a:xfrm>
            <a:off x="1143000" y="2819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4531" name="Rectangle 259"/>
          <p:cNvSpPr>
            <a:spLocks noChangeArrowheads="1"/>
          </p:cNvSpPr>
          <p:nvPr/>
        </p:nvSpPr>
        <p:spPr bwMode="auto">
          <a:xfrm>
            <a:off x="1143000" y="2514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8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675</Words>
  <Application>Microsoft Office PowerPoint</Application>
  <PresentationFormat>On-screen Show (4:3)</PresentationFormat>
  <Paragraphs>184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Number Representation: Unsigned, Signed, 2’s Compliment and Hexadecimal</vt:lpstr>
      <vt:lpstr>Broad Course Overview</vt:lpstr>
      <vt:lpstr>From Java to 1’s and 0’s</vt:lpstr>
      <vt:lpstr>Bits and Bytes</vt:lpstr>
      <vt:lpstr>Bases and Symbols</vt:lpstr>
      <vt:lpstr>Base 10 Numbers</vt:lpstr>
      <vt:lpstr>Example: 143</vt:lpstr>
      <vt:lpstr>Base 10 → Base 2</vt:lpstr>
      <vt:lpstr>Base 2 Numbers</vt:lpstr>
      <vt:lpstr>Example: 143</vt:lpstr>
      <vt:lpstr>Example B: 78</vt:lpstr>
      <vt:lpstr>You Try:  Value is 104</vt:lpstr>
      <vt:lpstr>Unsigned/Signed Representation </vt:lpstr>
      <vt:lpstr>You Try: 143 and 104</vt:lpstr>
      <vt:lpstr>Two’s Compliment</vt:lpstr>
      <vt:lpstr>You Try: 104 and 143</vt:lpstr>
      <vt:lpstr>2’s Compliment Addition</vt:lpstr>
      <vt:lpstr>Comparing Binary Representations</vt:lpstr>
      <vt:lpstr>Hexadecimal</vt:lpstr>
      <vt:lpstr>Exit Question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Cecily</dc:creator>
  <cp:lastModifiedBy>Cecily</cp:lastModifiedBy>
  <cp:revision>12</cp:revision>
  <dcterms:created xsi:type="dcterms:W3CDTF">2012-04-27T03:15:02Z</dcterms:created>
  <dcterms:modified xsi:type="dcterms:W3CDTF">2014-01-06T14:51:31Z</dcterms:modified>
</cp:coreProperties>
</file>