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9" r:id="rId4"/>
    <p:sldId id="260" r:id="rId5"/>
    <p:sldId id="261" r:id="rId6"/>
    <p:sldId id="266" r:id="rId7"/>
    <p:sldId id="270" r:id="rId8"/>
    <p:sldId id="275" r:id="rId9"/>
    <p:sldId id="267" r:id="rId10"/>
    <p:sldId id="273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>
      <p:cViewPr>
        <p:scale>
          <a:sx n="66" d="100"/>
          <a:sy n="66" d="100"/>
        </p:scale>
        <p:origin x="-136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23473-B699-42E6-9BE9-5D1F2C34F4A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E66032-8A52-4611-8D38-2B92E234FCD8}">
      <dgm:prSet phldrT="[Text]"/>
      <dgm:spPr/>
      <dgm:t>
        <a:bodyPr/>
        <a:lstStyle/>
        <a:p>
          <a:r>
            <a:rPr lang="en-US" dirty="0" smtClean="0"/>
            <a:t>Java, C, etc.</a:t>
          </a:r>
          <a:endParaRPr lang="en-US" dirty="0"/>
        </a:p>
      </dgm:t>
    </dgm:pt>
    <dgm:pt modelId="{C9AA8513-3CC7-4331-9A9D-3FD7ECEA9566}" type="parTrans" cxnId="{19B7300B-DA95-4666-AB3F-CB784047C080}">
      <dgm:prSet/>
      <dgm:spPr/>
      <dgm:t>
        <a:bodyPr/>
        <a:lstStyle/>
        <a:p>
          <a:endParaRPr lang="en-US"/>
        </a:p>
      </dgm:t>
    </dgm:pt>
    <dgm:pt modelId="{0654A6E7-9495-4272-9A46-3E55D179036E}" type="sibTrans" cxnId="{19B7300B-DA95-4666-AB3F-CB784047C080}">
      <dgm:prSet/>
      <dgm:spPr/>
      <dgm:t>
        <a:bodyPr/>
        <a:lstStyle/>
        <a:p>
          <a:endParaRPr lang="en-US"/>
        </a:p>
      </dgm:t>
    </dgm:pt>
    <dgm:pt modelId="{B56AEF38-E6A6-428F-9447-D65B0C58E75B}">
      <dgm:prSet phldrT="[Text]"/>
      <dgm:spPr/>
      <dgm:t>
        <a:bodyPr/>
        <a:lstStyle/>
        <a:p>
          <a:r>
            <a:rPr lang="en-US" dirty="0" smtClean="0"/>
            <a:t>Compiler</a:t>
          </a:r>
          <a:endParaRPr lang="en-US" dirty="0"/>
        </a:p>
      </dgm:t>
    </dgm:pt>
    <dgm:pt modelId="{E94FBC7E-35C5-4C93-A00E-79033F54C39D}" type="parTrans" cxnId="{0CE99BD2-0202-49B7-977F-562B08CE1E4B}">
      <dgm:prSet/>
      <dgm:spPr/>
      <dgm:t>
        <a:bodyPr/>
        <a:lstStyle/>
        <a:p>
          <a:endParaRPr lang="en-US"/>
        </a:p>
      </dgm:t>
    </dgm:pt>
    <dgm:pt modelId="{2C392C31-FB82-4219-A70B-6A9E61AB46F7}" type="sibTrans" cxnId="{0CE99BD2-0202-49B7-977F-562B08CE1E4B}">
      <dgm:prSet/>
      <dgm:spPr/>
      <dgm:t>
        <a:bodyPr/>
        <a:lstStyle/>
        <a:p>
          <a:endParaRPr lang="en-US"/>
        </a:p>
      </dgm:t>
    </dgm:pt>
    <dgm:pt modelId="{22B4CC44-1288-4A67-8A99-AB1434EFDB0E}">
      <dgm:prSet phldrT="[Text]"/>
      <dgm:spPr/>
      <dgm:t>
        <a:bodyPr/>
        <a:lstStyle/>
        <a:p>
          <a:r>
            <a:rPr lang="en-US" dirty="0" smtClean="0"/>
            <a:t>Assembly</a:t>
          </a:r>
          <a:endParaRPr lang="en-US" dirty="0"/>
        </a:p>
      </dgm:t>
    </dgm:pt>
    <dgm:pt modelId="{DC882B8B-3169-4B61-B989-FE27212E6D3D}" type="parTrans" cxnId="{64E28A8A-556C-40FE-A57C-65AB94E9DBF8}">
      <dgm:prSet/>
      <dgm:spPr/>
      <dgm:t>
        <a:bodyPr/>
        <a:lstStyle/>
        <a:p>
          <a:endParaRPr lang="en-US"/>
        </a:p>
      </dgm:t>
    </dgm:pt>
    <dgm:pt modelId="{35E970AA-9BD0-4140-A856-BB745672B5B9}" type="sibTrans" cxnId="{64E28A8A-556C-40FE-A57C-65AB94E9DBF8}">
      <dgm:prSet/>
      <dgm:spPr/>
      <dgm:t>
        <a:bodyPr/>
        <a:lstStyle/>
        <a:p>
          <a:endParaRPr lang="en-US"/>
        </a:p>
      </dgm:t>
    </dgm:pt>
    <dgm:pt modelId="{AAB5EB7B-A30A-4DB0-8A24-0B3B12636D54}">
      <dgm:prSet phldrT="[Text]"/>
      <dgm:spPr/>
      <dgm:t>
        <a:bodyPr/>
        <a:lstStyle/>
        <a:p>
          <a:r>
            <a:rPr lang="en-US" dirty="0" smtClean="0"/>
            <a:t>Assembler</a:t>
          </a:r>
          <a:endParaRPr lang="en-US" dirty="0"/>
        </a:p>
      </dgm:t>
    </dgm:pt>
    <dgm:pt modelId="{D7E34BC0-34C4-47AD-B9F2-EAF470F5F919}" type="parTrans" cxnId="{D9DF11B5-3731-476B-B22F-1C264B00F328}">
      <dgm:prSet/>
      <dgm:spPr/>
      <dgm:t>
        <a:bodyPr/>
        <a:lstStyle/>
        <a:p>
          <a:endParaRPr lang="en-US"/>
        </a:p>
      </dgm:t>
    </dgm:pt>
    <dgm:pt modelId="{66A51963-A2B4-46EB-806C-1B33780DE4E5}" type="sibTrans" cxnId="{D9DF11B5-3731-476B-B22F-1C264B00F328}">
      <dgm:prSet/>
      <dgm:spPr/>
      <dgm:t>
        <a:bodyPr/>
        <a:lstStyle/>
        <a:p>
          <a:endParaRPr lang="en-US"/>
        </a:p>
      </dgm:t>
    </dgm:pt>
    <dgm:pt modelId="{C26E44FD-D3F1-4FE4-B954-DB5B976AAEAD}">
      <dgm:prSet phldrT="[Text]"/>
      <dgm:spPr/>
      <dgm:t>
        <a:bodyPr/>
        <a:lstStyle/>
        <a:p>
          <a:r>
            <a:rPr lang="en-US" dirty="0" smtClean="0"/>
            <a:t>Machine Language</a:t>
          </a:r>
          <a:endParaRPr lang="en-US" dirty="0"/>
        </a:p>
      </dgm:t>
    </dgm:pt>
    <dgm:pt modelId="{2910FB87-1573-41CB-99FB-B329C99B5079}" type="parTrans" cxnId="{90A33888-58B0-4049-B25F-358C76277C39}">
      <dgm:prSet/>
      <dgm:spPr/>
      <dgm:t>
        <a:bodyPr/>
        <a:lstStyle/>
        <a:p>
          <a:endParaRPr lang="en-US"/>
        </a:p>
      </dgm:t>
    </dgm:pt>
    <dgm:pt modelId="{B682F81C-9323-41C4-882E-EBA4B2FE4387}" type="sibTrans" cxnId="{90A33888-58B0-4049-B25F-358C76277C39}">
      <dgm:prSet/>
      <dgm:spPr/>
      <dgm:t>
        <a:bodyPr/>
        <a:lstStyle/>
        <a:p>
          <a:endParaRPr lang="en-US"/>
        </a:p>
      </dgm:t>
    </dgm:pt>
    <dgm:pt modelId="{D1CDCC79-09A8-42E3-B9CD-E24C4A77A910}">
      <dgm:prSet phldrT="[Text]"/>
      <dgm:spPr/>
      <dgm:t>
        <a:bodyPr/>
        <a:lstStyle/>
        <a:p>
          <a:r>
            <a:rPr lang="en-US" dirty="0" smtClean="0"/>
            <a:t>1’s and 0’s</a:t>
          </a:r>
          <a:endParaRPr lang="en-US" dirty="0"/>
        </a:p>
      </dgm:t>
    </dgm:pt>
    <dgm:pt modelId="{4053F9E5-C646-4746-A648-118F649330E1}" type="parTrans" cxnId="{A63F5E78-7E49-482F-810D-442B3DAC5929}">
      <dgm:prSet/>
      <dgm:spPr/>
      <dgm:t>
        <a:bodyPr/>
        <a:lstStyle/>
        <a:p>
          <a:endParaRPr lang="en-US"/>
        </a:p>
      </dgm:t>
    </dgm:pt>
    <dgm:pt modelId="{B36C9D5B-CAA8-42C8-8295-9B821C491FEE}" type="sibTrans" cxnId="{A63F5E78-7E49-482F-810D-442B3DAC5929}">
      <dgm:prSet/>
      <dgm:spPr/>
      <dgm:t>
        <a:bodyPr/>
        <a:lstStyle/>
        <a:p>
          <a:endParaRPr lang="en-US"/>
        </a:p>
      </dgm:t>
    </dgm:pt>
    <dgm:pt modelId="{6E6728A9-68B8-4787-AD80-7ECEDF80E5A6}" type="pres">
      <dgm:prSet presAssocID="{B9723473-B699-42E6-9BE9-5D1F2C34F4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BF0A7D-7C79-4BBA-B24D-131668EE1D71}" type="pres">
      <dgm:prSet presAssocID="{C26E44FD-D3F1-4FE4-B954-DB5B976AAEAD}" presName="boxAndChildren" presStyleCnt="0"/>
      <dgm:spPr/>
    </dgm:pt>
    <dgm:pt modelId="{F0403424-7971-4817-B2B3-9403191C22B4}" type="pres">
      <dgm:prSet presAssocID="{C26E44FD-D3F1-4FE4-B954-DB5B976AAEAD}" presName="parentTextBox" presStyleLbl="node1" presStyleIdx="0" presStyleCnt="3"/>
      <dgm:spPr/>
      <dgm:t>
        <a:bodyPr/>
        <a:lstStyle/>
        <a:p>
          <a:endParaRPr lang="en-US"/>
        </a:p>
      </dgm:t>
    </dgm:pt>
    <dgm:pt modelId="{EE958BFF-7C1B-46EF-9378-59B9B0E617BF}" type="pres">
      <dgm:prSet presAssocID="{C26E44FD-D3F1-4FE4-B954-DB5B976AAEAD}" presName="entireBox" presStyleLbl="node1" presStyleIdx="0" presStyleCnt="3"/>
      <dgm:spPr/>
      <dgm:t>
        <a:bodyPr/>
        <a:lstStyle/>
        <a:p>
          <a:endParaRPr lang="en-US"/>
        </a:p>
      </dgm:t>
    </dgm:pt>
    <dgm:pt modelId="{CD950795-408B-4EDC-9437-F3C54A669C94}" type="pres">
      <dgm:prSet presAssocID="{C26E44FD-D3F1-4FE4-B954-DB5B976AAEAD}" presName="descendantBox" presStyleCnt="0"/>
      <dgm:spPr/>
    </dgm:pt>
    <dgm:pt modelId="{BB6E5A89-7B5F-4D1C-B90F-3BFEB87E21D8}" type="pres">
      <dgm:prSet presAssocID="{D1CDCC79-09A8-42E3-B9CD-E24C4A77A91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32F34-38F8-4E9E-A197-D3D1725B7500}" type="pres">
      <dgm:prSet presAssocID="{35E970AA-9BD0-4140-A856-BB745672B5B9}" presName="sp" presStyleCnt="0"/>
      <dgm:spPr/>
    </dgm:pt>
    <dgm:pt modelId="{68E7D289-82C5-4BA8-8974-14673CF92D1E}" type="pres">
      <dgm:prSet presAssocID="{22B4CC44-1288-4A67-8A99-AB1434EFDB0E}" presName="arrowAndChildren" presStyleCnt="0"/>
      <dgm:spPr/>
    </dgm:pt>
    <dgm:pt modelId="{6405BF7B-1BB2-4354-8B8D-1A0BB562DCCD}" type="pres">
      <dgm:prSet presAssocID="{22B4CC44-1288-4A67-8A99-AB1434EFDB0E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D8B5A76F-C059-4912-8965-4400761E54AE}" type="pres">
      <dgm:prSet presAssocID="{22B4CC44-1288-4A67-8A99-AB1434EFDB0E}" presName="arrow" presStyleLbl="node1" presStyleIdx="1" presStyleCnt="3"/>
      <dgm:spPr/>
      <dgm:t>
        <a:bodyPr/>
        <a:lstStyle/>
        <a:p>
          <a:endParaRPr lang="en-US"/>
        </a:p>
      </dgm:t>
    </dgm:pt>
    <dgm:pt modelId="{8F3B725B-314D-4BAA-83D4-DF51BDA2A8BE}" type="pres">
      <dgm:prSet presAssocID="{22B4CC44-1288-4A67-8A99-AB1434EFDB0E}" presName="descendantArrow" presStyleCnt="0"/>
      <dgm:spPr/>
    </dgm:pt>
    <dgm:pt modelId="{A62EC65B-934E-4152-A122-2434706008C3}" type="pres">
      <dgm:prSet presAssocID="{AAB5EB7B-A30A-4DB0-8A24-0B3B12636D5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160BB-D831-4906-857C-1BFB54811F78}" type="pres">
      <dgm:prSet presAssocID="{0654A6E7-9495-4272-9A46-3E55D179036E}" presName="sp" presStyleCnt="0"/>
      <dgm:spPr/>
    </dgm:pt>
    <dgm:pt modelId="{6CDA234D-B946-4593-A54C-751923ECB2BE}" type="pres">
      <dgm:prSet presAssocID="{A3E66032-8A52-4611-8D38-2B92E234FCD8}" presName="arrowAndChildren" presStyleCnt="0"/>
      <dgm:spPr/>
    </dgm:pt>
    <dgm:pt modelId="{FF42DF2C-8C08-42EE-978D-0DD97D44B5A8}" type="pres">
      <dgm:prSet presAssocID="{A3E66032-8A52-4611-8D38-2B92E234FCD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80A07BD-ED49-47E4-86B0-CE6848101812}" type="pres">
      <dgm:prSet presAssocID="{A3E66032-8A52-4611-8D38-2B92E234FCD8}" presName="arrow" presStyleLbl="node1" presStyleIdx="2" presStyleCnt="3"/>
      <dgm:spPr/>
      <dgm:t>
        <a:bodyPr/>
        <a:lstStyle/>
        <a:p>
          <a:endParaRPr lang="en-US"/>
        </a:p>
      </dgm:t>
    </dgm:pt>
    <dgm:pt modelId="{431FDB12-D816-473F-9079-DF7B4002BB5A}" type="pres">
      <dgm:prSet presAssocID="{A3E66032-8A52-4611-8D38-2B92E234FCD8}" presName="descendantArrow" presStyleCnt="0"/>
      <dgm:spPr/>
    </dgm:pt>
    <dgm:pt modelId="{54B33A18-F37A-4597-A67F-76A65BCC34DC}" type="pres">
      <dgm:prSet presAssocID="{B56AEF38-E6A6-428F-9447-D65B0C58E75B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99BD2-0202-49B7-977F-562B08CE1E4B}" srcId="{A3E66032-8A52-4611-8D38-2B92E234FCD8}" destId="{B56AEF38-E6A6-428F-9447-D65B0C58E75B}" srcOrd="0" destOrd="0" parTransId="{E94FBC7E-35C5-4C93-A00E-79033F54C39D}" sibTransId="{2C392C31-FB82-4219-A70B-6A9E61AB46F7}"/>
    <dgm:cxn modelId="{64E28A8A-556C-40FE-A57C-65AB94E9DBF8}" srcId="{B9723473-B699-42E6-9BE9-5D1F2C34F4A5}" destId="{22B4CC44-1288-4A67-8A99-AB1434EFDB0E}" srcOrd="1" destOrd="0" parTransId="{DC882B8B-3169-4B61-B989-FE27212E6D3D}" sibTransId="{35E970AA-9BD0-4140-A856-BB745672B5B9}"/>
    <dgm:cxn modelId="{2CDBC102-269D-4F6B-9287-FB31E57AFF1C}" type="presOf" srcId="{B56AEF38-E6A6-428F-9447-D65B0C58E75B}" destId="{54B33A18-F37A-4597-A67F-76A65BCC34DC}" srcOrd="0" destOrd="0" presId="urn:microsoft.com/office/officeart/2005/8/layout/process4"/>
    <dgm:cxn modelId="{30D7BAFF-C9BE-4308-A118-E429503D3ED3}" type="presOf" srcId="{A3E66032-8A52-4611-8D38-2B92E234FCD8}" destId="{B80A07BD-ED49-47E4-86B0-CE6848101812}" srcOrd="1" destOrd="0" presId="urn:microsoft.com/office/officeart/2005/8/layout/process4"/>
    <dgm:cxn modelId="{A96B02D4-1A04-439F-AFD9-CD1FC344A042}" type="presOf" srcId="{22B4CC44-1288-4A67-8A99-AB1434EFDB0E}" destId="{6405BF7B-1BB2-4354-8B8D-1A0BB562DCCD}" srcOrd="0" destOrd="0" presId="urn:microsoft.com/office/officeart/2005/8/layout/process4"/>
    <dgm:cxn modelId="{19B7300B-DA95-4666-AB3F-CB784047C080}" srcId="{B9723473-B699-42E6-9BE9-5D1F2C34F4A5}" destId="{A3E66032-8A52-4611-8D38-2B92E234FCD8}" srcOrd="0" destOrd="0" parTransId="{C9AA8513-3CC7-4331-9A9D-3FD7ECEA9566}" sibTransId="{0654A6E7-9495-4272-9A46-3E55D179036E}"/>
    <dgm:cxn modelId="{A63F5E78-7E49-482F-810D-442B3DAC5929}" srcId="{C26E44FD-D3F1-4FE4-B954-DB5B976AAEAD}" destId="{D1CDCC79-09A8-42E3-B9CD-E24C4A77A910}" srcOrd="0" destOrd="0" parTransId="{4053F9E5-C646-4746-A648-118F649330E1}" sibTransId="{B36C9D5B-CAA8-42C8-8295-9B821C491FEE}"/>
    <dgm:cxn modelId="{0020F651-DD82-44DC-AB84-FDEE52468558}" type="presOf" srcId="{C26E44FD-D3F1-4FE4-B954-DB5B976AAEAD}" destId="{EE958BFF-7C1B-46EF-9378-59B9B0E617BF}" srcOrd="1" destOrd="0" presId="urn:microsoft.com/office/officeart/2005/8/layout/process4"/>
    <dgm:cxn modelId="{73A67E64-A5C7-4AFF-BA08-DAEDAFA369A4}" type="presOf" srcId="{C26E44FD-D3F1-4FE4-B954-DB5B976AAEAD}" destId="{F0403424-7971-4817-B2B3-9403191C22B4}" srcOrd="0" destOrd="0" presId="urn:microsoft.com/office/officeart/2005/8/layout/process4"/>
    <dgm:cxn modelId="{DCD5E96F-AA6D-48ED-921D-9E75EB2828E9}" type="presOf" srcId="{22B4CC44-1288-4A67-8A99-AB1434EFDB0E}" destId="{D8B5A76F-C059-4912-8965-4400761E54AE}" srcOrd="1" destOrd="0" presId="urn:microsoft.com/office/officeart/2005/8/layout/process4"/>
    <dgm:cxn modelId="{1C51290A-C4A9-4F18-A733-504C5C83764E}" type="presOf" srcId="{A3E66032-8A52-4611-8D38-2B92E234FCD8}" destId="{FF42DF2C-8C08-42EE-978D-0DD97D44B5A8}" srcOrd="0" destOrd="0" presId="urn:microsoft.com/office/officeart/2005/8/layout/process4"/>
    <dgm:cxn modelId="{E5A4789C-5482-4720-B7DE-0D1A4C9E025C}" type="presOf" srcId="{B9723473-B699-42E6-9BE9-5D1F2C34F4A5}" destId="{6E6728A9-68B8-4787-AD80-7ECEDF80E5A6}" srcOrd="0" destOrd="0" presId="urn:microsoft.com/office/officeart/2005/8/layout/process4"/>
    <dgm:cxn modelId="{D9DF11B5-3731-476B-B22F-1C264B00F328}" srcId="{22B4CC44-1288-4A67-8A99-AB1434EFDB0E}" destId="{AAB5EB7B-A30A-4DB0-8A24-0B3B12636D54}" srcOrd="0" destOrd="0" parTransId="{D7E34BC0-34C4-47AD-B9F2-EAF470F5F919}" sibTransId="{66A51963-A2B4-46EB-806C-1B33780DE4E5}"/>
    <dgm:cxn modelId="{90A33888-58B0-4049-B25F-358C76277C39}" srcId="{B9723473-B699-42E6-9BE9-5D1F2C34F4A5}" destId="{C26E44FD-D3F1-4FE4-B954-DB5B976AAEAD}" srcOrd="2" destOrd="0" parTransId="{2910FB87-1573-41CB-99FB-B329C99B5079}" sibTransId="{B682F81C-9323-41C4-882E-EBA4B2FE4387}"/>
    <dgm:cxn modelId="{4E470FC5-878A-4487-91D2-CD281E9F4C86}" type="presOf" srcId="{AAB5EB7B-A30A-4DB0-8A24-0B3B12636D54}" destId="{A62EC65B-934E-4152-A122-2434706008C3}" srcOrd="0" destOrd="0" presId="urn:microsoft.com/office/officeart/2005/8/layout/process4"/>
    <dgm:cxn modelId="{F1C7BDDB-ED4D-449B-B9D7-CC4F89C4008E}" type="presOf" srcId="{D1CDCC79-09A8-42E3-B9CD-E24C4A77A910}" destId="{BB6E5A89-7B5F-4D1C-B90F-3BFEB87E21D8}" srcOrd="0" destOrd="0" presId="urn:microsoft.com/office/officeart/2005/8/layout/process4"/>
    <dgm:cxn modelId="{F86697B8-72B0-4318-84EA-F07D21A65093}" type="presParOf" srcId="{6E6728A9-68B8-4787-AD80-7ECEDF80E5A6}" destId="{B6BF0A7D-7C79-4BBA-B24D-131668EE1D71}" srcOrd="0" destOrd="0" presId="urn:microsoft.com/office/officeart/2005/8/layout/process4"/>
    <dgm:cxn modelId="{453BC363-E4AD-4ABC-BB8B-C1C85E9EE80D}" type="presParOf" srcId="{B6BF0A7D-7C79-4BBA-B24D-131668EE1D71}" destId="{F0403424-7971-4817-B2B3-9403191C22B4}" srcOrd="0" destOrd="0" presId="urn:microsoft.com/office/officeart/2005/8/layout/process4"/>
    <dgm:cxn modelId="{26D46409-818C-4390-B6FF-AC2AE9C31714}" type="presParOf" srcId="{B6BF0A7D-7C79-4BBA-B24D-131668EE1D71}" destId="{EE958BFF-7C1B-46EF-9378-59B9B0E617BF}" srcOrd="1" destOrd="0" presId="urn:microsoft.com/office/officeart/2005/8/layout/process4"/>
    <dgm:cxn modelId="{B2585E6A-83D4-454E-BA3E-D0322926218A}" type="presParOf" srcId="{B6BF0A7D-7C79-4BBA-B24D-131668EE1D71}" destId="{CD950795-408B-4EDC-9437-F3C54A669C94}" srcOrd="2" destOrd="0" presId="urn:microsoft.com/office/officeart/2005/8/layout/process4"/>
    <dgm:cxn modelId="{898B8BAE-6DB1-46A3-9E60-BB5D3D35F8EF}" type="presParOf" srcId="{CD950795-408B-4EDC-9437-F3C54A669C94}" destId="{BB6E5A89-7B5F-4D1C-B90F-3BFEB87E21D8}" srcOrd="0" destOrd="0" presId="urn:microsoft.com/office/officeart/2005/8/layout/process4"/>
    <dgm:cxn modelId="{3DFCDE1F-9031-4400-A17C-CF20EFB75D15}" type="presParOf" srcId="{6E6728A9-68B8-4787-AD80-7ECEDF80E5A6}" destId="{BBF32F34-38F8-4E9E-A197-D3D1725B7500}" srcOrd="1" destOrd="0" presId="urn:microsoft.com/office/officeart/2005/8/layout/process4"/>
    <dgm:cxn modelId="{58792826-236F-4744-B695-70AE0C162235}" type="presParOf" srcId="{6E6728A9-68B8-4787-AD80-7ECEDF80E5A6}" destId="{68E7D289-82C5-4BA8-8974-14673CF92D1E}" srcOrd="2" destOrd="0" presId="urn:microsoft.com/office/officeart/2005/8/layout/process4"/>
    <dgm:cxn modelId="{6DC8069E-7F35-4E09-ADAA-CAD69416C9EB}" type="presParOf" srcId="{68E7D289-82C5-4BA8-8974-14673CF92D1E}" destId="{6405BF7B-1BB2-4354-8B8D-1A0BB562DCCD}" srcOrd="0" destOrd="0" presId="urn:microsoft.com/office/officeart/2005/8/layout/process4"/>
    <dgm:cxn modelId="{15B1DC67-6AE3-4DE4-8497-7EA06E7AB526}" type="presParOf" srcId="{68E7D289-82C5-4BA8-8974-14673CF92D1E}" destId="{D8B5A76F-C059-4912-8965-4400761E54AE}" srcOrd="1" destOrd="0" presId="urn:microsoft.com/office/officeart/2005/8/layout/process4"/>
    <dgm:cxn modelId="{EA192B52-3452-43FA-9E3C-65055F6F302E}" type="presParOf" srcId="{68E7D289-82C5-4BA8-8974-14673CF92D1E}" destId="{8F3B725B-314D-4BAA-83D4-DF51BDA2A8BE}" srcOrd="2" destOrd="0" presId="urn:microsoft.com/office/officeart/2005/8/layout/process4"/>
    <dgm:cxn modelId="{D0C65F9F-1981-4C3E-B5FE-297005790D93}" type="presParOf" srcId="{8F3B725B-314D-4BAA-83D4-DF51BDA2A8BE}" destId="{A62EC65B-934E-4152-A122-2434706008C3}" srcOrd="0" destOrd="0" presId="urn:microsoft.com/office/officeart/2005/8/layout/process4"/>
    <dgm:cxn modelId="{75DC7858-8E50-42FF-8150-E09B554581AC}" type="presParOf" srcId="{6E6728A9-68B8-4787-AD80-7ECEDF80E5A6}" destId="{E78160BB-D831-4906-857C-1BFB54811F78}" srcOrd="3" destOrd="0" presId="urn:microsoft.com/office/officeart/2005/8/layout/process4"/>
    <dgm:cxn modelId="{242C4687-36B0-4277-9283-5F2583DCCEE2}" type="presParOf" srcId="{6E6728A9-68B8-4787-AD80-7ECEDF80E5A6}" destId="{6CDA234D-B946-4593-A54C-751923ECB2BE}" srcOrd="4" destOrd="0" presId="urn:microsoft.com/office/officeart/2005/8/layout/process4"/>
    <dgm:cxn modelId="{0745947C-8DFE-4DB3-8833-9F51C48B8619}" type="presParOf" srcId="{6CDA234D-B946-4593-A54C-751923ECB2BE}" destId="{FF42DF2C-8C08-42EE-978D-0DD97D44B5A8}" srcOrd="0" destOrd="0" presId="urn:microsoft.com/office/officeart/2005/8/layout/process4"/>
    <dgm:cxn modelId="{5407DC0A-70AB-45FB-9282-29A5632B115B}" type="presParOf" srcId="{6CDA234D-B946-4593-A54C-751923ECB2BE}" destId="{B80A07BD-ED49-47E4-86B0-CE6848101812}" srcOrd="1" destOrd="0" presId="urn:microsoft.com/office/officeart/2005/8/layout/process4"/>
    <dgm:cxn modelId="{C0F66D2A-2B9D-4221-9493-8236C75CE920}" type="presParOf" srcId="{6CDA234D-B946-4593-A54C-751923ECB2BE}" destId="{431FDB12-D816-473F-9079-DF7B4002BB5A}" srcOrd="2" destOrd="0" presId="urn:microsoft.com/office/officeart/2005/8/layout/process4"/>
    <dgm:cxn modelId="{0E97B59D-6975-480C-8B63-74BE0F06A211}" type="presParOf" srcId="{431FDB12-D816-473F-9079-DF7B4002BB5A}" destId="{54B33A18-F37A-4597-A67F-76A65BCC34D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58BFF-7C1B-46EF-9378-59B9B0E617BF}">
      <dsp:nvSpPr>
        <dsp:cNvPr id="0" name=""/>
        <dsp:cNvSpPr/>
      </dsp:nvSpPr>
      <dsp:spPr>
        <a:xfrm>
          <a:off x="0" y="1950232"/>
          <a:ext cx="2971800" cy="640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Machine Language</a:t>
          </a:r>
          <a:endParaRPr lang="en-US" sz="1200" kern="1200" dirty="0"/>
        </a:p>
      </dsp:txBody>
      <dsp:txXfrm>
        <a:off x="0" y="1950232"/>
        <a:ext cx="2971800" cy="345659"/>
      </dsp:txXfrm>
    </dsp:sp>
    <dsp:sp modelId="{BB6E5A89-7B5F-4D1C-B90F-3BFEB87E21D8}">
      <dsp:nvSpPr>
        <dsp:cNvPr id="0" name=""/>
        <dsp:cNvSpPr/>
      </dsp:nvSpPr>
      <dsp:spPr>
        <a:xfrm>
          <a:off x="0" y="2283089"/>
          <a:ext cx="2971800" cy="294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1’s and 0’s</a:t>
          </a:r>
          <a:endParaRPr lang="en-US" sz="1700" kern="1200" dirty="0"/>
        </a:p>
      </dsp:txBody>
      <dsp:txXfrm>
        <a:off x="0" y="2283089"/>
        <a:ext cx="2971800" cy="294450"/>
      </dsp:txXfrm>
    </dsp:sp>
    <dsp:sp modelId="{D8B5A76F-C059-4912-8965-4400761E54AE}">
      <dsp:nvSpPr>
        <dsp:cNvPr id="0" name=""/>
        <dsp:cNvSpPr/>
      </dsp:nvSpPr>
      <dsp:spPr>
        <a:xfrm rot="10800000">
          <a:off x="0" y="975345"/>
          <a:ext cx="2971800" cy="98448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Assembly</a:t>
          </a:r>
          <a:endParaRPr lang="en-US" sz="1200" kern="1200" dirty="0"/>
        </a:p>
      </dsp:txBody>
      <dsp:txXfrm rot="-10800000">
        <a:off x="0" y="975345"/>
        <a:ext cx="2971800" cy="345555"/>
      </dsp:txXfrm>
    </dsp:sp>
    <dsp:sp modelId="{A62EC65B-934E-4152-A122-2434706008C3}">
      <dsp:nvSpPr>
        <dsp:cNvPr id="0" name=""/>
        <dsp:cNvSpPr/>
      </dsp:nvSpPr>
      <dsp:spPr>
        <a:xfrm>
          <a:off x="0" y="1320900"/>
          <a:ext cx="2971800" cy="294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Assembler</a:t>
          </a:r>
          <a:endParaRPr lang="en-US" sz="1700" kern="1200" dirty="0"/>
        </a:p>
      </dsp:txBody>
      <dsp:txXfrm>
        <a:off x="0" y="1320900"/>
        <a:ext cx="2971800" cy="294362"/>
      </dsp:txXfrm>
    </dsp:sp>
    <dsp:sp modelId="{B80A07BD-ED49-47E4-86B0-CE6848101812}">
      <dsp:nvSpPr>
        <dsp:cNvPr id="0" name=""/>
        <dsp:cNvSpPr/>
      </dsp:nvSpPr>
      <dsp:spPr>
        <a:xfrm rot="10800000">
          <a:off x="0" y="457"/>
          <a:ext cx="2971800" cy="98448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Java, C, etc.</a:t>
          </a:r>
          <a:endParaRPr lang="en-US" sz="1200" kern="1200" dirty="0"/>
        </a:p>
      </dsp:txBody>
      <dsp:txXfrm rot="-10800000">
        <a:off x="0" y="457"/>
        <a:ext cx="2971800" cy="345555"/>
      </dsp:txXfrm>
    </dsp:sp>
    <dsp:sp modelId="{54B33A18-F37A-4597-A67F-76A65BCC34DC}">
      <dsp:nvSpPr>
        <dsp:cNvPr id="0" name=""/>
        <dsp:cNvSpPr/>
      </dsp:nvSpPr>
      <dsp:spPr>
        <a:xfrm>
          <a:off x="0" y="346013"/>
          <a:ext cx="2971800" cy="2943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Compiler</a:t>
          </a:r>
          <a:endParaRPr lang="en-US" sz="1700" kern="1200" dirty="0"/>
        </a:p>
      </dsp:txBody>
      <dsp:txXfrm>
        <a:off x="0" y="346013"/>
        <a:ext cx="2971800" cy="294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B6F4-C292-4185-A0AA-C96B217EC5B7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9C1B7-0B35-4EEA-87FB-EF18149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46D3-3229-4505-90AC-261259BA4735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2C3C-5631-4EFA-AF88-81429B34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Assembly Language and Instruction Set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3 &amp; 4</a:t>
            </a:r>
            <a:endParaRPr lang="en-US" dirty="0" smtClean="0"/>
          </a:p>
          <a:p>
            <a:r>
              <a:rPr lang="en-US" dirty="0" smtClean="0"/>
              <a:t>CSIS 2810</a:t>
            </a:r>
          </a:p>
        </p:txBody>
      </p:sp>
    </p:spTree>
    <p:extLst>
      <p:ext uri="{BB962C8B-B14F-4D97-AF65-F5344CB8AC3E}">
        <p14:creationId xmlns:p14="http://schemas.microsoft.com/office/powerpoint/2010/main" val="104679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MIPS instruction that loads a value from memory location 5 into register 8.  </a:t>
            </a:r>
          </a:p>
          <a:p>
            <a:pPr lvl="1"/>
            <a:r>
              <a:rPr lang="en-US" dirty="0" smtClean="0"/>
              <a:t>Convert to binary and hex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Write a MIPS instruction to store the value in register 21 to memory location 17.</a:t>
            </a:r>
          </a:p>
          <a:p>
            <a:pPr lvl="1"/>
            <a:r>
              <a:rPr lang="en-US" dirty="0"/>
              <a:t>Convert to binary and hex.  </a:t>
            </a:r>
          </a:p>
        </p:txBody>
      </p:sp>
    </p:spTree>
    <p:extLst>
      <p:ext uri="{BB962C8B-B14F-4D97-AF65-F5344CB8AC3E}">
        <p14:creationId xmlns:p14="http://schemas.microsoft.com/office/powerpoint/2010/main" val="253863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Instructions </a:t>
            </a:r>
            <a:r>
              <a:rPr lang="en-US" smtClean="0"/>
              <a:t>to Implement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094291"/>
              </p:ext>
            </p:extLst>
          </p:nvPr>
        </p:nvGraphicFramePr>
        <p:xfrm>
          <a:off x="457201" y="1752600"/>
          <a:ext cx="80771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1447800"/>
                <a:gridCol w="32766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</a:p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Funct</a:t>
                      </a:r>
                      <a:r>
                        <a:rPr lang="en-US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($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imm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100011/none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($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imm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101011/none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shamt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funct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000000/100000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shamt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funct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000000/100010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shamt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funct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000000/100100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, $</a:t>
                      </a:r>
                      <a:r>
                        <a:rPr lang="en-US" dirty="0" err="1" smtClean="0"/>
                        <a:t>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shamt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funct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000000/100101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Opcode,address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38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</a:t>
            </a: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48172"/>
              </p:ext>
            </p:extLst>
          </p:nvPr>
        </p:nvGraphicFramePr>
        <p:xfrm>
          <a:off x="457200" y="16002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98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Program Counter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Register File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Arithmetic Logic Unit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Memory</a:t>
                      </a:r>
                      <a:endParaRPr lang="en-US" sz="3200" dirty="0"/>
                    </a:p>
                  </a:txBody>
                  <a:tcPr/>
                </a:tc>
              </a:tr>
              <a:tr h="149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9860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Instructions</a:t>
                      </a:r>
                    </a:p>
                    <a:p>
                      <a:r>
                        <a:rPr lang="en-US" dirty="0" smtClean="0"/>
                        <a:t>Emits</a:t>
                      </a:r>
                      <a:r>
                        <a:rPr lang="en-US" baseline="0" dirty="0" smtClean="0"/>
                        <a:t> next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</a:t>
                      </a:r>
                      <a:r>
                        <a:rPr lang="en-US" dirty="0" smtClean="0"/>
                        <a:t>registers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Fast,volatile</a:t>
                      </a:r>
                      <a:r>
                        <a:rPr lang="en-US" dirty="0" smtClean="0"/>
                        <a:t>, limited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math</a:t>
                      </a:r>
                    </a:p>
                    <a:p>
                      <a:r>
                        <a:rPr lang="en-US" dirty="0" smtClean="0"/>
                        <a:t>Add, sub, </a:t>
                      </a:r>
                      <a:r>
                        <a:rPr lang="en-US" dirty="0" err="1" smtClean="0"/>
                        <a:t>and,or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more,</a:t>
                      </a:r>
                      <a:r>
                        <a:rPr lang="en-US" baseline="0" dirty="0" smtClean="0"/>
                        <a:t> slower, non-volatile data memory.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3429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9450" y="3429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8250" y="3429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3429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</a:t>
            </a: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>
            <a:off x="1828800" y="3810000"/>
            <a:ext cx="1390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3981450" y="3810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1"/>
          </p:cNvCxnSpPr>
          <p:nvPr/>
        </p:nvCxnSpPr>
        <p:spPr>
          <a:xfrm>
            <a:off x="5810250" y="3810000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01000" y="3810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29600" y="3276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71800" y="32766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971800" y="327660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71800" y="3543300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is an intermediate level of abstraction between a higher level programming language and machine language(e.g. the 1’s and 0’s)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310477"/>
              </p:ext>
            </p:extLst>
          </p:nvPr>
        </p:nvGraphicFramePr>
        <p:xfrm>
          <a:off x="2743200" y="3733800"/>
          <a:ext cx="29718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2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assembly language</a:t>
            </a:r>
          </a:p>
          <a:p>
            <a:pPr lvl="1"/>
            <a:r>
              <a:rPr lang="en-US" dirty="0" smtClean="0"/>
              <a:t>Popular for educational purposes</a:t>
            </a:r>
          </a:p>
          <a:p>
            <a:pPr lvl="1"/>
            <a:r>
              <a:rPr lang="en-US" dirty="0" smtClean="0"/>
              <a:t>Used in embedded systems such as</a:t>
            </a:r>
          </a:p>
          <a:p>
            <a:pPr lvl="2"/>
            <a:r>
              <a:rPr lang="en-US" dirty="0" smtClean="0"/>
              <a:t>Routers, PlayStation, NEC</a:t>
            </a:r>
          </a:p>
          <a:p>
            <a:r>
              <a:rPr lang="en-US" dirty="0" smtClean="0"/>
              <a:t>An acronym</a:t>
            </a:r>
          </a:p>
          <a:p>
            <a:pPr lvl="1"/>
            <a:r>
              <a:rPr lang="en-US" dirty="0" smtClean="0"/>
              <a:t>Microprocessor without Interlocked Pipelined Stages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will discuss a pipeline at end of course</a:t>
            </a:r>
          </a:p>
          <a:p>
            <a:r>
              <a:rPr lang="en-US" dirty="0" smtClean="0"/>
              <a:t>A Reduced Instruction Set Computer(RISC)</a:t>
            </a:r>
          </a:p>
          <a:p>
            <a:pPr marL="457200" lvl="1" indent="0">
              <a:buNone/>
            </a:pPr>
            <a:r>
              <a:rPr lang="en-US" dirty="0" smtClean="0"/>
              <a:t>Instruction Set Architecture(ISA)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 </a:t>
            </a:r>
            <a:br>
              <a:rPr lang="en-US" dirty="0" smtClean="0"/>
            </a:br>
            <a:r>
              <a:rPr lang="en-US" dirty="0" smtClean="0"/>
              <a:t>Instruction Set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instruction types and instructions that runs on a microprocessor</a:t>
            </a:r>
          </a:p>
          <a:p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887550"/>
              </p:ext>
            </p:extLst>
          </p:nvPr>
        </p:nvGraphicFramePr>
        <p:xfrm>
          <a:off x="533400" y="29718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in MIPS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R-Type,</a:t>
                      </a:r>
                      <a:r>
                        <a:rPr lang="en-US" baseline="0" dirty="0" smtClean="0"/>
                        <a:t> I-Type, J-Type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Math,</a:t>
                      </a:r>
                      <a:r>
                        <a:rPr lang="en-US" baseline="0" dirty="0" smtClean="0"/>
                        <a:t> Memory, Control,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 (Fast, available memory)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registers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Addressing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Architecture(slower</a:t>
                      </a:r>
                      <a:r>
                        <a:rPr lang="en-US" baseline="0" dirty="0" smtClean="0"/>
                        <a:t> memory)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memories,</a:t>
                      </a:r>
                      <a:r>
                        <a:rPr lang="en-US" baseline="0" dirty="0" smtClean="0"/>
                        <a:t> one instruction + one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r>
                        <a:rPr lang="en-US" baseline="0" dirty="0" smtClean="0"/>
                        <a:t> Exception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Some, but often</a:t>
                      </a:r>
                      <a:r>
                        <a:rPr lang="en-US" baseline="0" dirty="0" smtClean="0"/>
                        <a:t> beyond scope of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calls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OpCodes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FunctCodes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Covered</a:t>
                      </a:r>
                      <a:r>
                        <a:rPr lang="en-US" baseline="0" dirty="0" smtClean="0"/>
                        <a:t> with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52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Principles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designing an instruction set architecture(ISA)</a:t>
            </a:r>
          </a:p>
          <a:p>
            <a:pPr lvl="1" eaLnBrk="1" hangingPunct="1"/>
            <a:r>
              <a:rPr lang="en-US" smtClean="0"/>
              <a:t>Simplicity favors regularity</a:t>
            </a:r>
          </a:p>
          <a:p>
            <a:pPr lvl="1" eaLnBrk="1" hangingPunct="1"/>
            <a:r>
              <a:rPr lang="en-US" smtClean="0"/>
              <a:t>Smaller is faster</a:t>
            </a:r>
          </a:p>
          <a:p>
            <a:pPr lvl="1" eaLnBrk="1" hangingPunct="1"/>
            <a:r>
              <a:rPr lang="en-US" smtClean="0"/>
              <a:t>Make the common case fast</a:t>
            </a:r>
          </a:p>
          <a:p>
            <a:pPr lvl="1" eaLnBrk="1" hangingPunct="1"/>
            <a:r>
              <a:rPr lang="en-US" smtClean="0"/>
              <a:t>Good design demands good compromises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665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type or R format (register format)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 type or I format (immediate format)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J type or J format(jump format)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4648200"/>
            <a:ext cx="7239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6 bits opcode |                   26 bits target address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914400" y="3505200"/>
            <a:ext cx="7239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6 bits opcode| 5 bits $rs | 5 bits $rt |  16 bits immediate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914400" y="2362200"/>
            <a:ext cx="7239000" cy="381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6 bits </a:t>
            </a:r>
            <a:r>
              <a:rPr lang="en-US" dirty="0" err="1"/>
              <a:t>opcode</a:t>
            </a:r>
            <a:r>
              <a:rPr lang="en-US" dirty="0"/>
              <a:t>| 5 bits $</a:t>
            </a:r>
            <a:r>
              <a:rPr lang="en-US" dirty="0" err="1"/>
              <a:t>rs</a:t>
            </a:r>
            <a:r>
              <a:rPr lang="en-US" dirty="0"/>
              <a:t> | 5 bits $</a:t>
            </a:r>
            <a:r>
              <a:rPr lang="en-US" dirty="0" err="1"/>
              <a:t>rt</a:t>
            </a:r>
            <a:r>
              <a:rPr lang="en-US" dirty="0"/>
              <a:t> |5 bits $</a:t>
            </a:r>
            <a:r>
              <a:rPr lang="en-US" dirty="0" err="1"/>
              <a:t>rd</a:t>
            </a:r>
            <a:r>
              <a:rPr lang="en-US" dirty="0"/>
              <a:t> |5 bits </a:t>
            </a:r>
            <a:r>
              <a:rPr lang="en-US" dirty="0" err="1"/>
              <a:t>shamt</a:t>
            </a:r>
            <a:r>
              <a:rPr lang="en-US" dirty="0"/>
              <a:t>| 6 bits </a:t>
            </a:r>
            <a:r>
              <a:rPr lang="en-US" dirty="0" err="1"/>
              <a:t>funct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MIPS instruction to add the values in registers 6 and 9 and store the value in register 19.</a:t>
            </a:r>
          </a:p>
          <a:p>
            <a:pPr lvl="1"/>
            <a:r>
              <a:rPr lang="en-US" dirty="0"/>
              <a:t>Convert to binary and hex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MIPS Memory and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Read from Memory(memory -&gt;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lw</a:t>
            </a:r>
            <a:r>
              <a:rPr lang="en-US" sz="2400" dirty="0" smtClean="0"/>
              <a:t> $s1, 12($s2)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Like a=b[12];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Write to Memory  (register-&gt;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sw</a:t>
            </a:r>
            <a:r>
              <a:rPr lang="en-US" sz="2400" dirty="0" smtClean="0"/>
              <a:t> $s1, 12($s2)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Like b[12]=a;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Load a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 $s1, 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Like a=9;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9450" y="4724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4724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7625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4724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</a:t>
            </a:r>
          </a:p>
        </p:txBody>
      </p:sp>
      <p:cxnSp>
        <p:nvCxnSpPr>
          <p:cNvPr id="4" name="Straight Connector 3"/>
          <p:cNvCxnSpPr>
            <a:endCxn id="5" idx="1"/>
          </p:cNvCxnSpPr>
          <p:nvPr/>
        </p:nvCxnSpPr>
        <p:spPr>
          <a:xfrm>
            <a:off x="3981450" y="5105400"/>
            <a:ext cx="36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5400" y="5105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51435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>
            <a:off x="7467600" y="5105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62425" y="4876800"/>
            <a:ext cx="180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2425" y="4419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162425" y="4419600"/>
            <a:ext cx="3533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8" name="Straight Connector 12287"/>
          <p:cNvCxnSpPr/>
          <p:nvPr/>
        </p:nvCxnSpPr>
        <p:spPr>
          <a:xfrm flipV="1">
            <a:off x="76962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0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592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 Assembly Language and Instruction Set Architecture</vt:lpstr>
      <vt:lpstr>General Architecture</vt:lpstr>
      <vt:lpstr>What is Assembly?</vt:lpstr>
      <vt:lpstr>What is MIPS?</vt:lpstr>
      <vt:lpstr>What is an  Instruction Set Architecture?</vt:lpstr>
      <vt:lpstr>Design Principles</vt:lpstr>
      <vt:lpstr>Instruction Types</vt:lpstr>
      <vt:lpstr>You try!</vt:lpstr>
      <vt:lpstr>MIPS Memory and Assignment</vt:lpstr>
      <vt:lpstr>You try!</vt:lpstr>
      <vt:lpstr>7 Instructions to Implement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Cecily</dc:creator>
  <cp:lastModifiedBy>Cecily</cp:lastModifiedBy>
  <cp:revision>16</cp:revision>
  <dcterms:created xsi:type="dcterms:W3CDTF">2012-04-27T18:04:23Z</dcterms:created>
  <dcterms:modified xsi:type="dcterms:W3CDTF">2014-01-18T00:22:23Z</dcterms:modified>
</cp:coreProperties>
</file>