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EBE400A-7154-4B86-82AD-FD8FC0E8731D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7898142-D17C-4EB7-8497-98A4C225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9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5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9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D899-8983-4507-9686-591149C6839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7D51-2C4C-42BE-AF2C-A5C77E5D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Memorization/Regurgitation Quiz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47266"/>
              </p:ext>
            </p:extLst>
          </p:nvPr>
        </p:nvGraphicFramePr>
        <p:xfrm>
          <a:off x="457200" y="16002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Counter</a:t>
                      </a:r>
                    </a:p>
                    <a:p>
                      <a:r>
                        <a:rPr lang="en-US" dirty="0" smtClean="0"/>
                        <a:t>(PC)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</a:p>
                    <a:p>
                      <a:r>
                        <a:rPr lang="en-US" dirty="0" smtClean="0"/>
                        <a:t>(RF)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r>
                        <a:rPr lang="en-US" baseline="0" dirty="0" smtClean="0"/>
                        <a:t> Logic Unit (ALU)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</a:p>
                    <a:p>
                      <a:r>
                        <a:rPr lang="en-US" dirty="0" smtClean="0"/>
                        <a:t>(MEM)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Program Counter   Register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MUX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GATE(for jump)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ADDER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Instruction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Muxes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Demux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Registers(32)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Arithmetic subparts(4)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Control Logic  (and gates)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MUX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memory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Load/Store not gate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Write Back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3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Memorization/Regurgitation Quiz</vt:lpstr>
    </vt:vector>
  </TitlesOfParts>
  <Company>Southern Utah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Memorization/Regurgitation Quiz</dc:title>
  <dc:creator>Cecily Heiner</dc:creator>
  <cp:lastModifiedBy>Cecily Heiner</cp:lastModifiedBy>
  <cp:revision>1</cp:revision>
  <cp:lastPrinted>2014-01-22T23:44:32Z</cp:lastPrinted>
  <dcterms:created xsi:type="dcterms:W3CDTF">2014-01-22T23:44:08Z</dcterms:created>
  <dcterms:modified xsi:type="dcterms:W3CDTF">2014-01-22T23:45:04Z</dcterms:modified>
</cp:coreProperties>
</file>