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88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0092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2013/7/24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8B764-B634-4A6B-8CEC-B670D11C0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4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新浪微博：尚硅谷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佟刚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简单标签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31816"/>
            <a:ext cx="8459787" cy="1439862"/>
          </a:xfrm>
        </p:spPr>
        <p:txBody>
          <a:bodyPr/>
          <a:lstStyle/>
          <a:p>
            <a:pPr eaLnBrk="1" hangingPunct="1"/>
            <a:r>
              <a:rPr lang="zh-CN" altLang="en-US" sz="2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 </a:t>
            </a:r>
            <a:r>
              <a:rPr lang="en-US" altLang="zh-CN" sz="29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en-US" altLang="zh-CN" sz="2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9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接口的标签处理器类的生命周期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700338" y="2151083"/>
            <a:ext cx="2087562" cy="647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setJspContext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24150" y="3448070"/>
            <a:ext cx="2087563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setParent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2654300" y="4684733"/>
            <a:ext cx="2087563" cy="574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setXXX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724525" y="4672033"/>
            <a:ext cx="2087563" cy="5746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5653088" y="3448070"/>
            <a:ext cx="2087562" cy="5762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doTag</a:t>
            </a:r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322263" y="2151083"/>
            <a:ext cx="2089150" cy="8309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引擎将代表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面的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pageContext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递给标签处理器对象</a:t>
            </a:r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3708400" y="287180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95288" y="3230583"/>
            <a:ext cx="2089150" cy="166199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引擎将父标签处理器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对象传递给当前标签处理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器对象。只有存在父标签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时，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引擎才会调用该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方法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endParaRPr lang="en-US" altLang="zh-CN" sz="1200" b="1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3708400" y="409577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6" name="Text Box 13"/>
          <p:cNvSpPr txBox="1">
            <a:spLocks noChangeArrowheads="1"/>
          </p:cNvSpPr>
          <p:nvPr/>
        </p:nvSpPr>
        <p:spPr bwMode="auto">
          <a:xfrm>
            <a:off x="395288" y="5011758"/>
            <a:ext cx="2089150" cy="55399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设置标签属性。只有定义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属性才调用该方法</a:t>
            </a:r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4860925" y="495937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4356100" y="5319733"/>
            <a:ext cx="4537075" cy="110799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4.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若存在标签体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引擎将把标签体封装成一个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对象，调用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方法将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对象传递给标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签处理器对象。若标签体为空，这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将不会被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引擎调用</a:t>
            </a:r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 flipV="1">
            <a:off x="6661150" y="409577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653088" y="2727345"/>
            <a:ext cx="2303462" cy="55399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5.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容器调用标签处理器对象的 </a:t>
            </a:r>
          </a:p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doTag </a:t>
            </a:r>
            <a:r>
              <a:rPr lang="zh-CN" altLang="en-US" sz="1200" b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方法执 行标签逻辑</a:t>
            </a:r>
          </a:p>
        </p:txBody>
      </p:sp>
    </p:spTree>
    <p:extLst>
      <p:ext uri="{BB962C8B-B14F-4D97-AF65-F5344CB8AC3E}">
        <p14:creationId xmlns:p14="http://schemas.microsoft.com/office/powerpoint/2010/main" val="211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8229600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53310"/>
            <a:ext cx="8215370" cy="467203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该类的实例对象代表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页面中的一段符合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语法规范的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片段，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这段 </a:t>
            </a:r>
            <a:r>
              <a:rPr lang="en-US" altLang="zh-CN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片段不能包含 </a:t>
            </a:r>
            <a:r>
              <a:rPr lang="en-US" altLang="zh-CN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脚本元素</a:t>
            </a:r>
            <a:r>
              <a:rPr lang="en-US" altLang="zh-CN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(&lt;% … %&gt;)</a:t>
            </a:r>
          </a:p>
          <a:p>
            <a:pPr eaLnBrk="1" hangingPunct="1"/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引擎在处理简单标签的标签体时，会把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标签体内容用一个 </a:t>
            </a:r>
            <a:r>
              <a:rPr lang="en-US" altLang="zh-CN" sz="27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7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对象表示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，并调用标签处理器对象的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方法把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对象传递给标签处理器对象。得到代表标签体的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对象后，标签开发者和就可以在标签处理器中根据需要调用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对象的方法，进而决定如何处理标签体。</a:t>
            </a:r>
          </a:p>
        </p:txBody>
      </p:sp>
    </p:spTree>
    <p:extLst>
      <p:ext uri="{BB962C8B-B14F-4D97-AF65-F5344CB8AC3E}">
        <p14:creationId xmlns:p14="http://schemas.microsoft.com/office/powerpoint/2010/main" val="14679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10436"/>
            <a:ext cx="8358246" cy="471490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getJspContext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方法：该方法用于返回代表调用页面的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JspContext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  <a:p>
            <a:pPr eaLnBrk="1" hangingPunct="1"/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Invoke 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java.io.Writer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out)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：该方法用于执行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对象所代表的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代码片段。在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doTag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方法中可以根据需要调用该方法。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该方法的参数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out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用于指定将 </a:t>
            </a:r>
            <a:r>
              <a:rPr lang="en-US" altLang="zh-CN" sz="20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对象的执行结果写入到哪个输出流对象中。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若传递参数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out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的值为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null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，则将执行结果写入到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JspContext.geOut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方法返回的输出流对象中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lvl="1" eaLnBrk="1" hangingPunct="1"/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若想在标签处理器中修改标签体内容：需在调用 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invoke 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方法时指定一个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可取出结果数据的输出流对象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如：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StringWriter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，让标签体的执行结果输出到该输出流中，然后从该输出流对象中取出数据进行修改后在输出到目标设备</a:t>
            </a:r>
          </a:p>
        </p:txBody>
      </p:sp>
    </p:spTree>
    <p:extLst>
      <p:ext uri="{BB962C8B-B14F-4D97-AF65-F5344CB8AC3E}">
        <p14:creationId xmlns:p14="http://schemas.microsoft.com/office/powerpoint/2010/main" val="17561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SimpleTagSupport</a:t>
            </a:r>
            <a:endParaRPr lang="en-US" altLang="zh-CN" sz="36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72816"/>
            <a:ext cx="8064896" cy="4386957"/>
          </a:xfrm>
        </p:spPr>
        <p:txBody>
          <a:bodyPr/>
          <a:lstStyle/>
          <a:p>
            <a:pPr marL="514350" indent="-514350" eaLnBrk="1" hangingPunct="1"/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为简化简单标签处理器的编写工作，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API 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中提供了</a:t>
            </a: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接口的一个实现类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SimpleTagSupport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SimpleTagSupport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实现了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接口中的方法，它</a:t>
            </a: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内部以成员变量的形式保存了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setJspContext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方法和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方法传递进来的参数。此外，它还定义了如</a:t>
            </a:r>
          </a:p>
          <a:p>
            <a:pPr marL="514350" indent="-514350" eaLnBrk="1" hangingPunct="1">
              <a:buFont typeface="Wingdings" pitchFamily="2" charset="2"/>
              <a:buNone/>
            </a:pPr>
            <a:r>
              <a:rPr lang="zh-CN" altLang="en-US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下两个方法、来返回这两个参数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  <a:p>
            <a:pPr marL="876300" lvl="1" indent="-419100" eaLnBrk="1" hangingPunct="1"/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getJspContext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方法：该方法用于返回代表调用页面的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JspContext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</a:t>
            </a:r>
          </a:p>
          <a:p>
            <a:pPr marL="876300" lvl="1" indent="-419100" eaLnBrk="1" hangingPunct="1"/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getJspBody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方法：该方法用于得到代表标签体的</a:t>
            </a:r>
            <a:r>
              <a:rPr lang="en-US" altLang="zh-CN" sz="22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zh-CN" altLang="en-US" sz="2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对象，</a:t>
            </a:r>
          </a:p>
          <a:p>
            <a:pPr marL="514350" indent="-514350" eaLnBrk="1" hangingPunct="1">
              <a:buFont typeface="Wingdings" pitchFamily="2" charset="2"/>
              <a:buNone/>
            </a:pP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0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2880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标签库描述文件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352928" cy="4098925"/>
          </a:xfrm>
        </p:spPr>
        <p:txBody>
          <a:bodyPr/>
          <a:lstStyle/>
          <a:p>
            <a:pPr eaLnBrk="1" hangingPunct="1"/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标签库描述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(Tag Library Description)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文件简称为 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文件，其扩展名为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endParaRPr lang="en-US" altLang="zh-CN" sz="25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多个标签的集合就形成了一个标签库，标签库中的所有标签都必须在标签文件中进行描述</a:t>
            </a:r>
          </a:p>
          <a:p>
            <a:pPr eaLnBrk="1" hangingPunct="1"/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文件可以放置在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应用程序的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目录及其子目录中，但不能放置在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classes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lib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子目录中 。</a:t>
            </a:r>
            <a:r>
              <a:rPr lang="en-US" altLang="zh-CN" sz="25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文件也可以放置在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WEB-INF\lib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目录下的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jar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包的 </a:t>
            </a:r>
            <a:r>
              <a:rPr lang="en-US" altLang="zh-CN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META-INF </a:t>
            </a:r>
            <a:r>
              <a:rPr lang="zh-CN" altLang="en-US" sz="25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目录及其子目录中</a:t>
            </a:r>
          </a:p>
          <a:p>
            <a:pPr eaLnBrk="1" hangingPunct="1"/>
            <a:endParaRPr lang="en-US" altLang="zh-CN" sz="25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40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96" y="69953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标签库描述文件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849016"/>
            <a:ext cx="7777163" cy="4532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34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标签库描述文件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208912" cy="4098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&lt;body-content&gt;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：指定标签体的类型。可能取值有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种：</a:t>
            </a:r>
          </a:p>
          <a:p>
            <a:pPr lvl="1"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empty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：没有标签体	</a:t>
            </a:r>
          </a:p>
          <a:p>
            <a:pPr lvl="1" eaLnBrk="1" hangingPunct="1"/>
            <a:r>
              <a:rPr lang="en-US" altLang="zh-CN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scriptless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：标签体可以包含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表达式和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动作元素，但不能包含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的脚本元素</a:t>
            </a:r>
          </a:p>
          <a:p>
            <a:pPr lvl="1"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tagdependent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：表示标签体交由标签本身去解析处理。若指定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tagdependent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，在标签体中的所有代码都会原封不动的交给标签处理器，而不是将执行结果传递给标签处理器</a:t>
            </a:r>
          </a:p>
        </p:txBody>
      </p:sp>
    </p:spTree>
    <p:extLst>
      <p:ext uri="{BB962C8B-B14F-4D97-AF65-F5344CB8AC3E}">
        <p14:creationId xmlns:p14="http://schemas.microsoft.com/office/powerpoint/2010/main" val="3566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34888" y="692696"/>
            <a:ext cx="8229600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页面引用自定义标签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8"/>
            <a:ext cx="8280920" cy="4098925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页面使用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指令引入标签库描述文件：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&lt;%@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prefix=“”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=“” %&gt;</a:t>
            </a:r>
          </a:p>
          <a:p>
            <a:pPr eaLnBrk="1" hangingPunct="1"/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：属性用于指定所引入的标签库描述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文件中所定义的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元素的内容；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属性用于为引入的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文件指定一个”引用代号”。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属性可以由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文件的作者任意指定，只要与其他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指令的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属性值不同就可以。</a:t>
            </a:r>
          </a:p>
        </p:txBody>
      </p:sp>
    </p:spTree>
    <p:extLst>
      <p:ext uri="{BB962C8B-B14F-4D97-AF65-F5344CB8AC3E}">
        <p14:creationId xmlns:p14="http://schemas.microsoft.com/office/powerpoint/2010/main" val="3399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&lt;max: num1=“” num2=“” /&gt;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44825"/>
            <a:ext cx="7696200" cy="194421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定制一个带有两个属性的标签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&lt;max&gt;,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用于计算并输出两个数的最大值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176" y="2964927"/>
            <a:ext cx="50403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55576" y="3717032"/>
            <a:ext cx="7696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/>
            <a:r>
              <a:rPr lang="zh-CN" altLang="en-US" sz="3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定制一个带有一个属性的标签</a:t>
            </a:r>
            <a:r>
              <a:rPr lang="en-US" altLang="zh-CN" sz="3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3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atgiugu</a:t>
            </a:r>
            <a:r>
              <a:rPr lang="en-US" altLang="zh-CN" sz="3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</a:p>
          <a:p>
            <a:pPr marL="342900" indent="-342900" algn="l"/>
            <a:r>
              <a:rPr lang="en-US" altLang="zh-CN" sz="31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readFile</a:t>
            </a:r>
            <a:r>
              <a:rPr lang="en-US" altLang="zh-CN" sz="3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1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src</a:t>
            </a:r>
            <a:r>
              <a:rPr lang="en-US" altLang="zh-CN" sz="3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=“”&gt;, </a:t>
            </a:r>
            <a:r>
              <a:rPr lang="zh-CN" altLang="en-US" sz="3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用于输出指定文件的内容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176" y="4867175"/>
            <a:ext cx="7272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194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2:&lt;</a:t>
            </a:r>
            <a:r>
              <a:rPr lang="en-US" altLang="zh-CN" sz="32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atguigu:iterator</a:t>
            </a:r>
            <a:r>
              <a:rPr lang="en-US" altLang="zh-CN" sz="3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71612"/>
            <a:ext cx="8051800" cy="962025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定制一个用于迭代输出集合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(List, Set)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中所有元素的标签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2636912"/>
            <a:ext cx="63373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182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9953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提出问题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69393"/>
            <a:ext cx="8568952" cy="4179887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自定义标签可以降低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开发的复杂度和维护量，从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角度来说，可以使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不用去过多的关注那些比较复杂的商业逻辑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业务逻辑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利用自定义标签，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可以软件开发人员和页面设计人员合理分工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：页面设计人员可以把精力集中在使用标签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(HTML,XML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或者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创建网站上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而软件开发人员则可以将精力集中在实现底层功能上面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如国际化等，从而提高了工程生产力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将具有共用特性的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库应用于不同的项目中，体现了</a:t>
            </a:r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软件复用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的思想。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70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03413"/>
            <a:ext cx="8352928" cy="13811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定制一个带有一个属性的标签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readFile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src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=“”&gt;,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用于输出指定文件的内容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3262027"/>
            <a:ext cx="7272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19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4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62575" y="2032000"/>
            <a:ext cx="3241675" cy="3125788"/>
            <a:chOff x="3198" y="1924"/>
            <a:chExt cx="2042" cy="1969"/>
          </a:xfrm>
        </p:grpSpPr>
        <p:pic>
          <p:nvPicPr>
            <p:cNvPr id="2253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98" y="2160"/>
              <a:ext cx="2042" cy="1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4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96" y="1924"/>
              <a:ext cx="9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251520" y="2032000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定制一个没有属性的标签</a:t>
            </a:r>
          </a:p>
          <a:p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htmlFilter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filter=“”&gt;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……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&lt;/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atguigu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 </a:t>
            </a:r>
            <a:r>
              <a:rPr lang="en-US" altLang="zh-CN" sz="24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htmlFilter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&gt;, </a:t>
            </a:r>
          </a:p>
          <a:p>
            <a:r>
              <a:rPr lang="en-US" altLang="zh-CN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endParaRPr lang="en-US" altLang="zh-CN" sz="24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用于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过滤标签体中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html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特殊字符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3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692696"/>
            <a:ext cx="4032448" cy="12241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	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060849"/>
            <a:ext cx="8208912" cy="2304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自定义函数：在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表达式中调用的某个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静态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方法，这个静态方法需在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应用程序中</a:t>
            </a:r>
            <a:r>
              <a:rPr lang="zh-CN" altLang="en-US" sz="24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进行配置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才可以被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表达式调用。</a:t>
            </a:r>
          </a:p>
          <a:p>
            <a:pPr eaLnBrk="1" hangingPunct="1"/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自定义函数可以扩展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表达式的功能，让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表达式完成普通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程序代码所能完成的功能。</a:t>
            </a:r>
          </a:p>
        </p:txBody>
      </p:sp>
    </p:spTree>
    <p:extLst>
      <p:ext uri="{BB962C8B-B14F-4D97-AF65-F5344CB8AC3E}">
        <p14:creationId xmlns:p14="http://schemas.microsoft.com/office/powerpoint/2010/main" val="41511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自定义函数开发步骤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136904" cy="3024336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自定义函数映射的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类中的静态方法：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这个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类必须带有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修饰符，方法必须是这个类的带有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修饰符的静态方法</a:t>
            </a:r>
          </a:p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编写标签库描述文件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),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文件中描述自定义函数</a:t>
            </a:r>
          </a:p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页面中导入和使用自定义函数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25499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08720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文件中描述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780" y="1988840"/>
            <a:ext cx="8353747" cy="165735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为了能够让一个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类的静态方法可以被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表达式调用，需要在一个标签库描述文件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中对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自定义函数进行描述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，以将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类中的静态方法映射成一个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</a:t>
            </a:r>
          </a:p>
        </p:txBody>
      </p:sp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361" y="3789040"/>
            <a:ext cx="8208962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3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8208962" cy="14398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页面中导入和使用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492896"/>
            <a:ext cx="8229600" cy="4032448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在标准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页面中使用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指令来引入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</a:t>
            </a: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&lt;%@ 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="/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petrelskyTag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 prefix="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petrelsky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"%&gt;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：属性用于指定所引入的标签库描述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文件中所定义的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元素的内容；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属性用于为引入的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文件指定一个”引用代号”。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属性可以由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文件的作者任意指定，只要与其他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指令的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prefix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属性值不同就可以。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调用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${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petrelsky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: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toGBK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US" altLang="zh-CN" sz="2300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param.username</a:t>
            </a:r>
            <a:r>
              <a:rPr lang="en-US" altLang="zh-CN" sz="2300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}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66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5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556792"/>
            <a:ext cx="7696200" cy="19065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 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 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个 </a:t>
            </a:r>
            <a:r>
              <a:rPr lang="en-US" altLang="zh-CN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3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自定义函数：</a:t>
            </a:r>
          </a:p>
          <a:p>
            <a:pPr lvl="1"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计算输入字符串的长度</a:t>
            </a:r>
          </a:p>
          <a:p>
            <a:pPr lvl="1"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完成对字符串的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截取：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substr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fromIndex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length) </a:t>
            </a:r>
            <a:r>
              <a:rPr lang="en-US" altLang="zh-CN" b="1" dirty="0" err="1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abcdefghijk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2,2 </a:t>
            </a:r>
            <a:r>
              <a:rPr lang="en-US" altLang="zh-CN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 cd</a:t>
            </a:r>
            <a:endParaRPr lang="zh-CN" altLang="en-US" b="1" dirty="0" smtClean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183" y="4703458"/>
            <a:ext cx="61214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27559" y="4293096"/>
            <a:ext cx="6408737" cy="284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1400" b="1" dirty="0"/>
              <a:t>&lt;% </a:t>
            </a:r>
            <a:r>
              <a:rPr lang="en-US" altLang="zh-CN" sz="1400" b="1" dirty="0" err="1"/>
              <a:t>pageContext.setAttribute</a:t>
            </a:r>
            <a:r>
              <a:rPr lang="en-US" altLang="zh-CN" sz="1400" b="1" dirty="0"/>
              <a:t>(“</a:t>
            </a:r>
            <a:r>
              <a:rPr lang="en-US" altLang="zh-CN" sz="1400" b="1" dirty="0" err="1"/>
              <a:t>str</a:t>
            </a:r>
            <a:r>
              <a:rPr lang="en-US" altLang="zh-CN" sz="1400" b="1" dirty="0"/>
              <a:t>”, “11111111111111111111111”); %&gt;</a:t>
            </a:r>
          </a:p>
        </p:txBody>
      </p:sp>
    </p:spTree>
    <p:extLst>
      <p:ext uri="{BB962C8B-B14F-4D97-AF65-F5344CB8AC3E}">
        <p14:creationId xmlns:p14="http://schemas.microsoft.com/office/powerpoint/2010/main" val="9246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jstl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fn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函数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8064500" cy="40989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为了简化在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操作字符串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JSTL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中提供了一套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自定义函数，这些自定义函数包含了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页面制经常要用到的字符串操作</a:t>
            </a: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JSTL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的表达是中要使用一个函数，其格式如下</a:t>
            </a:r>
            <a:endParaRPr lang="zh-CN" altLang="en-US" sz="24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${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ns:methodName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args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....)}</a:t>
            </a:r>
            <a:endParaRPr lang="en-US" altLang="zh-CN" sz="2000" dirty="0" smtClean="0">
              <a:solidFill>
                <a:srgbClr val="0000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/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在使用这些函数之前必须在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中引入标准函数的声明</a:t>
            </a:r>
            <a:endParaRPr lang="zh-CN" altLang="en-US" sz="24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&lt;%@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taglib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prefix="fn"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uri</a:t>
            </a:r>
            <a:r>
              <a:rPr lang="en-US" altLang="zh-CN" sz="2000" b="1" dirty="0" smtClean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="http://java.sun.com/jsp/jstl/functions" %&gt;</a:t>
            </a:r>
          </a:p>
        </p:txBody>
      </p:sp>
    </p:spTree>
    <p:extLst>
      <p:ext uri="{BB962C8B-B14F-4D97-AF65-F5344CB8AC3E}">
        <p14:creationId xmlns:p14="http://schemas.microsoft.com/office/powerpoint/2010/main" val="37822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jstl</a:t>
            </a:r>
            <a:r>
              <a:rPr lang="en-US" altLang="zh-CN" dirty="0" smtClean="0"/>
              <a:t> fn 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(2)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567" y="1988840"/>
            <a:ext cx="8388350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51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92696"/>
            <a:ext cx="8229600" cy="857256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jstl</a:t>
            </a:r>
            <a:r>
              <a:rPr lang="en-US" altLang="zh-CN" dirty="0" smtClean="0"/>
              <a:t> fn 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(2)</a:t>
            </a:r>
          </a:p>
        </p:txBody>
      </p:sp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79" y="1785926"/>
            <a:ext cx="8137525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8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什么是自定义标签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72816"/>
            <a:ext cx="8064896" cy="40989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用户定义的一种自定义的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标记 。当一个含有自定义标签的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页面被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引擎编译成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时，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标签被转化成了对一个称为 </a:t>
            </a:r>
            <a:r>
              <a:rPr lang="zh-CN" altLang="en-US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标签处理类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的对象的操作。于是，当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页面被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引擎转化为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servlet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后，实际上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标签被转化为了对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处理类的操作。 </a:t>
            </a:r>
          </a:p>
        </p:txBody>
      </p:sp>
    </p:spTree>
    <p:extLst>
      <p:ext uri="{BB962C8B-B14F-4D97-AF65-F5344CB8AC3E}">
        <p14:creationId xmlns:p14="http://schemas.microsoft.com/office/powerpoint/2010/main" val="28972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476672"/>
            <a:ext cx="7696200" cy="14398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 </a:t>
            </a:r>
            <a:r>
              <a:rPr lang="en-US" altLang="zh-CN" sz="4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556792"/>
            <a:ext cx="7561263" cy="720725"/>
          </a:xfrm>
        </p:spPr>
        <p:txBody>
          <a:bodyPr/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标签库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API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定义在 </a:t>
            </a:r>
            <a:r>
              <a:rPr lang="en-US" altLang="zh-CN" sz="23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javax.servlet.jsp.tagext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包中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4414" y="2285992"/>
          <a:ext cx="5545138" cy="432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3" imgW="4070056" imgH="4031311" progId="Visio.Drawing.11">
                  <p:embed/>
                </p:oleObj>
              </mc:Choice>
              <mc:Fallback>
                <p:oleObj name="Visio" r:id="rId3" imgW="4070056" imgH="403131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2285992"/>
                        <a:ext cx="5545138" cy="432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Oval 93"/>
          <p:cNvSpPr>
            <a:spLocks noChangeArrowheads="1"/>
          </p:cNvSpPr>
          <p:nvPr/>
        </p:nvSpPr>
        <p:spPr bwMode="auto">
          <a:xfrm>
            <a:off x="5148239" y="3011479"/>
            <a:ext cx="1944688" cy="15843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896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传统标签和简单标签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35704"/>
            <a:ext cx="8104414" cy="454562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开发自定义标签，</a:t>
            </a:r>
            <a:r>
              <a:rPr lang="zh-CN" altLang="en-US" sz="2700" b="1" dirty="0" smtClean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其核心就是要编写处理器类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，一个标签对应一个标签处理器类，而一个标签库则是很多标签处理器的集合。所有的标签处理器类都要实现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JspTag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接口，该接口中没有定义任何方法，主要作为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和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接口的父接口。</a:t>
            </a:r>
          </a:p>
          <a:p>
            <a:pPr eaLnBrk="1" hangingPunct="1"/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2.0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以前，所有标签处理器类都必须实现 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Tag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接口，这样的标签称为传统标签。</a:t>
            </a:r>
          </a:p>
          <a:p>
            <a:pPr eaLnBrk="1" hangingPunct="1"/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2.0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规范又定义了一种新的类型的标签，称为简单标签，其对应的处理器类要实现 </a:t>
            </a:r>
            <a:r>
              <a:rPr lang="en-US" altLang="zh-CN" sz="27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en-US" altLang="zh-CN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7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1363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920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标签的形式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248" y="1772816"/>
            <a:ext cx="7696200" cy="457203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空标签：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&lt;hello/&gt;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带有属性的空标签：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&lt;max num1=“3” num2=“5”/&gt;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带有内容的标签：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&lt;greeting&gt;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hello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&lt;/greeting&gt;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带有内容和属性的标签：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&lt;greeting name=“Tom”&gt;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hello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&lt;/greeting&gt;</a:t>
            </a:r>
          </a:p>
        </p:txBody>
      </p:sp>
    </p:spTree>
    <p:extLst>
      <p:ext uri="{BB962C8B-B14F-4D97-AF65-F5344CB8AC3E}">
        <p14:creationId xmlns:p14="http://schemas.microsoft.com/office/powerpoint/2010/main" val="34497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自定义标签的开发与应用步骤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8840"/>
            <a:ext cx="8072494" cy="24526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编写完成标签功能的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标签处理器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编写标签库描述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文件，在</a:t>
            </a:r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tld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文件中对自定义中进行描述</a:t>
            </a:r>
          </a:p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在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页面中导入和使用自定义标签</a:t>
            </a:r>
          </a:p>
        </p:txBody>
      </p:sp>
    </p:spTree>
    <p:extLst>
      <p:ext uri="{BB962C8B-B14F-4D97-AF65-F5344CB8AC3E}">
        <p14:creationId xmlns:p14="http://schemas.microsoft.com/office/powerpoint/2010/main" val="33951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7553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7905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193357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592778" y="1658144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35429" y="3951276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948264" y="1364550"/>
            <a:ext cx="936104" cy="26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96192" y="2983505"/>
            <a:ext cx="936104" cy="26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434" y="1995492"/>
            <a:ext cx="936104" cy="266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48762" y="1982045"/>
            <a:ext cx="648072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13139" y="4783705"/>
            <a:ext cx="648072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8229600" cy="8572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SimpleTag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接口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08912" cy="48245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setJspContext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方法：该方法把代表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pageContext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对象传递给标签处理器对象。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setParent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方法：该方法把父标签处理器对象传递给当前标签处理器对象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getParent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方法：该方法用于获得标签的父标签处理器对象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setJspBody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方法：该方法用于把代表标签体的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JspFragment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对象传递给标签处理器对象</a:t>
            </a:r>
          </a:p>
          <a:p>
            <a:pPr eaLnBrk="1" hangingPunct="1"/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doTag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方法：该方法用于完成所有的标签逻辑。该方法可以抛出 </a:t>
            </a:r>
            <a:r>
              <a:rPr lang="en-US" altLang="zh-CN" sz="2400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javax.servlet.jsp.SkipPageException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异常，用于通知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web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容器不再执行 </a:t>
            </a:r>
            <a:r>
              <a:rPr lang="en-US" altLang="zh-CN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JSP </a:t>
            </a:r>
            <a:r>
              <a:rPr lang="zh-CN" altLang="en-US" sz="2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页面中位于结束标记后面的内容。</a:t>
            </a:r>
          </a:p>
        </p:txBody>
      </p:sp>
    </p:spTree>
    <p:extLst>
      <p:ext uri="{BB962C8B-B14F-4D97-AF65-F5344CB8AC3E}">
        <p14:creationId xmlns:p14="http://schemas.microsoft.com/office/powerpoint/2010/main" val="40321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1839</Words>
  <Application>Microsoft Office PowerPoint</Application>
  <PresentationFormat>全屏显示(4:3)</PresentationFormat>
  <Paragraphs>134</Paragraphs>
  <Slides>30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Visio</vt:lpstr>
      <vt:lpstr>简单标签</vt:lpstr>
      <vt:lpstr>提出问题</vt:lpstr>
      <vt:lpstr>什么是自定义标签 </vt:lpstr>
      <vt:lpstr>标签库 API</vt:lpstr>
      <vt:lpstr>传统标签和简单标签</vt:lpstr>
      <vt:lpstr>标签的形式</vt:lpstr>
      <vt:lpstr>自定义标签的开发与应用步骤</vt:lpstr>
      <vt:lpstr>PowerPoint 演示文稿</vt:lpstr>
      <vt:lpstr>SimpleTag 接口</vt:lpstr>
      <vt:lpstr>实现 SimpleTag 接口的标签处理器类的生命周期</vt:lpstr>
      <vt:lpstr>JspFragment 类 </vt:lpstr>
      <vt:lpstr>JspFragment 类</vt:lpstr>
      <vt:lpstr>SimpleTagSupport</vt:lpstr>
      <vt:lpstr>标签库描述文件</vt:lpstr>
      <vt:lpstr>标签库描述文件</vt:lpstr>
      <vt:lpstr>标签库描述文件</vt:lpstr>
      <vt:lpstr>在 JSP 页面引用自定义标签</vt:lpstr>
      <vt:lpstr>练习1：&lt;max: num1=“” num2=“” /&gt;</vt:lpstr>
      <vt:lpstr>练习2:&lt;atguigu:iterator&gt;</vt:lpstr>
      <vt:lpstr>练习3：</vt:lpstr>
      <vt:lpstr>练习4：</vt:lpstr>
      <vt:lpstr>EL 自定义函数 </vt:lpstr>
      <vt:lpstr>EL 自定义函数开发步骤</vt:lpstr>
      <vt:lpstr>在 tld 文件中描述 EL 自定义函数</vt:lpstr>
      <vt:lpstr>在 JSP 页面中导入和使用 EL 自定义函数</vt:lpstr>
      <vt:lpstr>练习5</vt:lpstr>
      <vt:lpstr>jstl fn 函数 (1)</vt:lpstr>
      <vt:lpstr>jstl fn 函数 (2)</vt:lpstr>
      <vt:lpstr>jstl fn 函数 (2)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Think Pad</cp:lastModifiedBy>
  <cp:revision>32</cp:revision>
  <dcterms:created xsi:type="dcterms:W3CDTF">2013-03-04T07:19:04Z</dcterms:created>
  <dcterms:modified xsi:type="dcterms:W3CDTF">2013-07-24T07:08:02Z</dcterms:modified>
</cp:coreProperties>
</file>