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2" r:id="rId3"/>
    <p:sldId id="257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3487-8F06-4E5B-A5DB-03DB0E0F84B2}" type="datetimeFigureOut">
              <a:rPr lang="mk-MK" smtClean="0"/>
              <a:t>4.1.2024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5A504-5B0E-4FDA-A0FB-6E005A7DAF7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2884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3487-8F06-4E5B-A5DB-03DB0E0F84B2}" type="datetimeFigureOut">
              <a:rPr lang="mk-MK" smtClean="0"/>
              <a:t>4.1.2024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5A504-5B0E-4FDA-A0FB-6E005A7DAF7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07872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3487-8F06-4E5B-A5DB-03DB0E0F84B2}" type="datetimeFigureOut">
              <a:rPr lang="mk-MK" smtClean="0"/>
              <a:t>4.1.2024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5A504-5B0E-4FDA-A0FB-6E005A7DAF7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991065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3487-8F06-4E5B-A5DB-03DB0E0F84B2}" type="datetimeFigureOut">
              <a:rPr lang="mk-MK" smtClean="0"/>
              <a:t>4.1.2024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5A504-5B0E-4FDA-A0FB-6E005A7DAF7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63028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3487-8F06-4E5B-A5DB-03DB0E0F84B2}" type="datetimeFigureOut">
              <a:rPr lang="mk-MK" smtClean="0"/>
              <a:t>4.1.2024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5A504-5B0E-4FDA-A0FB-6E005A7DAF7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78053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3487-8F06-4E5B-A5DB-03DB0E0F84B2}" type="datetimeFigureOut">
              <a:rPr lang="mk-MK" smtClean="0"/>
              <a:t>4.1.2024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5A504-5B0E-4FDA-A0FB-6E005A7DAF7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58371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3487-8F06-4E5B-A5DB-03DB0E0F84B2}" type="datetimeFigureOut">
              <a:rPr lang="mk-MK" smtClean="0"/>
              <a:t>4.1.2024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5A504-5B0E-4FDA-A0FB-6E005A7DAF7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620237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3487-8F06-4E5B-A5DB-03DB0E0F84B2}" type="datetimeFigureOut">
              <a:rPr lang="mk-MK" smtClean="0"/>
              <a:t>4.1.2024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5A504-5B0E-4FDA-A0FB-6E005A7DAF7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00507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3487-8F06-4E5B-A5DB-03DB0E0F84B2}" type="datetimeFigureOut">
              <a:rPr lang="mk-MK" smtClean="0"/>
              <a:t>4.1.2024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5A504-5B0E-4FDA-A0FB-6E005A7DAF7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079877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3487-8F06-4E5B-A5DB-03DB0E0F84B2}" type="datetimeFigureOut">
              <a:rPr lang="mk-MK" smtClean="0"/>
              <a:t>4.1.2024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FF5A504-5B0E-4FDA-A0FB-6E005A7DAF7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54566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3487-8F06-4E5B-A5DB-03DB0E0F84B2}" type="datetimeFigureOut">
              <a:rPr lang="mk-MK" smtClean="0"/>
              <a:t>4.1.2024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5A504-5B0E-4FDA-A0FB-6E005A7DAF7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45614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3487-8F06-4E5B-A5DB-03DB0E0F84B2}" type="datetimeFigureOut">
              <a:rPr lang="mk-MK" smtClean="0"/>
              <a:t>4.1.2024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5A504-5B0E-4FDA-A0FB-6E005A7DAF7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73821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3487-8F06-4E5B-A5DB-03DB0E0F84B2}" type="datetimeFigureOut">
              <a:rPr lang="mk-MK" smtClean="0"/>
              <a:t>4.1.2024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5A504-5B0E-4FDA-A0FB-6E005A7DAF7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235623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3487-8F06-4E5B-A5DB-03DB0E0F84B2}" type="datetimeFigureOut">
              <a:rPr lang="mk-MK" smtClean="0"/>
              <a:t>4.1.2024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5A504-5B0E-4FDA-A0FB-6E005A7DAF7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61479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3487-8F06-4E5B-A5DB-03DB0E0F84B2}" type="datetimeFigureOut">
              <a:rPr lang="mk-MK" smtClean="0"/>
              <a:t>4.1.2024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5A504-5B0E-4FDA-A0FB-6E005A7DAF7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74078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3487-8F06-4E5B-A5DB-03DB0E0F84B2}" type="datetimeFigureOut">
              <a:rPr lang="mk-MK" smtClean="0"/>
              <a:t>4.1.2024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5A504-5B0E-4FDA-A0FB-6E005A7DAF7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4990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3487-8F06-4E5B-A5DB-03DB0E0F84B2}" type="datetimeFigureOut">
              <a:rPr lang="mk-MK" smtClean="0"/>
              <a:t>4.1.2024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5A504-5B0E-4FDA-A0FB-6E005A7DAF7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52599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A33487-8F06-4E5B-A5DB-03DB0E0F84B2}" type="datetimeFigureOut">
              <a:rPr lang="mk-MK" smtClean="0"/>
              <a:t>4.1.2024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F5A504-5B0E-4FDA-A0FB-6E005A7DAF7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1887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0D3F5-BB36-445B-906C-748A16D3F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3201" y="800101"/>
            <a:ext cx="8574622" cy="100541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Dead Angles</a:t>
            </a:r>
            <a:endParaRPr lang="mk-M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2CEF59-CB2F-4C10-931B-E2D2339EA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474" y="2971801"/>
            <a:ext cx="4371671" cy="29723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2941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92FD86-0A40-45D4-BE88-C57BBB463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478" y="571252"/>
            <a:ext cx="6729043" cy="57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46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646729-6878-4AD5-8423-264DCB7BE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478" y="397137"/>
            <a:ext cx="7098322" cy="576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8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E25C09-4546-4CC2-812A-3AD55664A8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4"/>
          <a:stretch/>
        </p:blipFill>
        <p:spPr>
          <a:xfrm>
            <a:off x="3444010" y="460753"/>
            <a:ext cx="5303980" cy="584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52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04C9239-98CE-441F-8E2A-FBABB307E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99" y="834165"/>
            <a:ext cx="8337002" cy="518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37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493EB-93AE-4F00-8FBD-7BAEAE986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Слики од </a:t>
            </a:r>
            <a:r>
              <a:rPr lang="en-US" dirty="0" err="1"/>
              <a:t>pixabay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FEC6E-0F26-405F-B88C-673465345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i="0" dirty="0" err="1">
                <a:solidFill>
                  <a:srgbClr val="191B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PublicDomainPictures</a:t>
            </a:r>
            <a:r>
              <a:rPr lang="mk-MK" i="0" dirty="0">
                <a:solidFill>
                  <a:srgbClr val="191B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автор на слика број 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EdenMoon</a:t>
            </a:r>
            <a:r>
              <a:rPr lang="mk-MK" dirty="0">
                <a:latin typeface="Arial" panose="020B0604020202020204" pitchFamily="34" charset="0"/>
                <a:cs typeface="Arial" panose="020B0604020202020204" pitchFamily="34" charset="0"/>
              </a:rPr>
              <a:t>, автор на слика број 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i="0" dirty="0" err="1">
                <a:solidFill>
                  <a:srgbClr val="191B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Activedia</a:t>
            </a:r>
            <a:r>
              <a:rPr lang="en-US" i="0" dirty="0">
                <a:solidFill>
                  <a:srgbClr val="191B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mk-MK" i="0" dirty="0">
                <a:solidFill>
                  <a:srgbClr val="191B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автор на слика број 3</a:t>
            </a:r>
            <a:endParaRPr lang="en-US" i="0" dirty="0">
              <a:solidFill>
                <a:srgbClr val="191B2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i="0" dirty="0" err="1">
                <a:solidFill>
                  <a:srgbClr val="191B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ribkhan</a:t>
            </a:r>
            <a:r>
              <a:rPr lang="mk-MK" i="0" dirty="0">
                <a:solidFill>
                  <a:srgbClr val="191B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автор на слика број 4</a:t>
            </a:r>
          </a:p>
          <a:p>
            <a:pPr>
              <a:buFont typeface="Wingdings" panose="05000000000000000000" pitchFamily="2" charset="2"/>
              <a:buChar char="Ø"/>
            </a:pPr>
            <a:endParaRPr lang="mk-M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535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A459B-D241-41A7-B8D2-DBD11373E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610" y="1666874"/>
            <a:ext cx="10018713" cy="3124201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mk-MK" sz="3200" dirty="0">
                <a:latin typeface="Arial" panose="020B0604020202020204" pitchFamily="34" charset="0"/>
                <a:cs typeface="Arial" panose="020B0604020202020204" pitchFamily="34" charset="0"/>
              </a:rPr>
              <a:t>ИЗРАБОТИЛ:</a:t>
            </a:r>
          </a:p>
          <a:p>
            <a:pPr marL="0" indent="0" algn="r">
              <a:buNone/>
            </a:pPr>
            <a:r>
              <a:rPr lang="mk-MK" sz="3200" dirty="0">
                <a:latin typeface="Arial" panose="020B0604020202020204" pitchFamily="34" charset="0"/>
                <a:cs typeface="Arial" panose="020B0604020202020204" pitchFamily="34" charset="0"/>
              </a:rPr>
              <a:t>ОРДАНЧЕ НЕДЕВ 203206</a:t>
            </a:r>
          </a:p>
        </p:txBody>
      </p:sp>
    </p:spTree>
    <p:extLst>
      <p:ext uri="{BB962C8B-B14F-4D97-AF65-F5344CB8AC3E}">
        <p14:creationId xmlns:p14="http://schemas.microsoft.com/office/powerpoint/2010/main" val="3085620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5475EE-DDCE-47BC-8A7E-D1A317921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02149" y="212795"/>
            <a:ext cx="4121051" cy="61912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82462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4334-4FD8-4E54-A6BB-84D1DF5E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Целта на овој проект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FB083-E9EC-44E7-AAD0-6F3AB7411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43174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mk-MK" dirty="0">
                <a:latin typeface="Arial" panose="020B0604020202020204" pitchFamily="34" charset="0"/>
                <a:cs typeface="Arial" panose="020B0604020202020204" pitchFamily="34" charset="0"/>
              </a:rPr>
              <a:t>Целта на овој проект е употреба на модел за машинска визија во контрола на тоа кој влегува и излегува, во кое време и на кој датум во напуштениот/напуштените објекти. Зошто е ова потребно? Тоа е потребно, бидејќи напуштените објекти ако не се контролираат, тие стануваат собиралишта на зависници на дрога и дилери на дрога, но и места за средба на опасни криминални групи кои можат да ја загрозат јавната или националната безбедност.   </a:t>
            </a:r>
          </a:p>
        </p:txBody>
      </p:sp>
    </p:spTree>
    <p:extLst>
      <p:ext uri="{BB962C8B-B14F-4D97-AF65-F5344CB8AC3E}">
        <p14:creationId xmlns:p14="http://schemas.microsoft.com/office/powerpoint/2010/main" val="1130004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E5DD-FC17-4E1D-AC9E-8031657C5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Области на опфат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E50D6-58A1-403E-84AA-D1DDF7995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62200"/>
            <a:ext cx="10018713" cy="3429000"/>
          </a:xfrm>
        </p:spPr>
        <p:txBody>
          <a:bodyPr/>
          <a:lstStyle/>
          <a:p>
            <a:pPr marL="0" indent="0">
              <a:buNone/>
            </a:pPr>
            <a:r>
              <a:rPr lang="mk-MK" dirty="0">
                <a:latin typeface="Arial" panose="020B0604020202020204" pitchFamily="34" charset="0"/>
                <a:cs typeface="Arial" panose="020B0604020202020204" pitchFamily="34" charset="0"/>
              </a:rPr>
              <a:t>Овој проект опфаќа повеќе информатички области: машинска визија, компјутерски мрежи, мултимедиски мрежи и паметни градови. Зошто, заради тоа што користиме модел на машинска визија за детекција на движење, создавање на видео 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csv </a:t>
            </a:r>
            <a:r>
              <a:rPr lang="mk-MK" dirty="0">
                <a:latin typeface="Arial" panose="020B0604020202020204" pitchFamily="34" charset="0"/>
                <a:cs typeface="Arial" panose="020B0604020202020204" pitchFamily="34" charset="0"/>
              </a:rPr>
              <a:t>документ со датум и време на движење, подесување на брзина на движење и негово испраќање заедно со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csv </a:t>
            </a:r>
            <a:r>
              <a:rPr lang="mk-MK" dirty="0">
                <a:latin typeface="Arial" panose="020B0604020202020204" pitchFamily="34" charset="0"/>
                <a:cs typeface="Arial" panose="020B0604020202020204" pitchFamily="34" charset="0"/>
              </a:rPr>
              <a:t>документот од една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email </a:t>
            </a:r>
            <a:r>
              <a:rPr lang="mk-MK" dirty="0">
                <a:latin typeface="Arial" panose="020B0604020202020204" pitchFamily="34" charset="0"/>
                <a:cs typeface="Arial" panose="020B0604020202020204" pitchFamily="34" charset="0"/>
              </a:rPr>
              <a:t>адреса на друга. </a:t>
            </a:r>
          </a:p>
        </p:txBody>
      </p:sp>
    </p:spTree>
    <p:extLst>
      <p:ext uri="{BB962C8B-B14F-4D97-AF65-F5344CB8AC3E}">
        <p14:creationId xmlns:p14="http://schemas.microsoft.com/office/powerpoint/2010/main" val="860827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7E0E-F70C-48A4-9F25-A0A0C302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Начин на работа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78446-4E67-40A0-94D3-B421FB1ED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00275"/>
            <a:ext cx="10018713" cy="35909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mk-MK" dirty="0">
                <a:latin typeface="Arial" panose="020B0604020202020204" pitchFamily="34" charset="0"/>
                <a:cs typeface="Arial" panose="020B0604020202020204" pitchFamily="34" charset="0"/>
              </a:rPr>
              <a:t>Камерата се вклучува и таа е активна 30 секунди. Ако некој човек помине пред камерата, таа ќе го регистрира тоа движење по датум и време во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mk-MK" dirty="0">
                <a:latin typeface="Arial" panose="020B0604020202020204" pitchFamily="34" charset="0"/>
                <a:cs typeface="Arial" panose="020B0604020202020204" pitchFamily="34" charset="0"/>
              </a:rPr>
              <a:t> документ и ќе создаде видео од движењето. После завршувањето на 30 секунди, системот врши проверка во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csv </a:t>
            </a:r>
            <a:r>
              <a:rPr lang="mk-MK" dirty="0">
                <a:latin typeface="Arial" panose="020B0604020202020204" pitchFamily="34" charset="0"/>
                <a:cs typeface="Arial" panose="020B0604020202020204" pitchFamily="34" charset="0"/>
              </a:rPr>
              <a:t>документот, дали освен имињата на колоните(почеток и крај),има и други редици(односно дали има движење).Ако нема, се бришат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csv</a:t>
            </a:r>
            <a:r>
              <a:rPr lang="mk-MK" dirty="0">
                <a:latin typeface="Arial" panose="020B0604020202020204" pitchFamily="34" charset="0"/>
                <a:cs typeface="Arial" panose="020B0604020202020204" pitchFamily="34" charset="0"/>
              </a:rPr>
              <a:t> документот и видеото, камерата оди на пауза од 30 минути, после тоа пак се активира. Ако има, докуметот и видеото се испраќаат преку интернет од една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email </a:t>
            </a:r>
            <a:r>
              <a:rPr lang="mk-MK" dirty="0">
                <a:latin typeface="Arial" panose="020B0604020202020204" pitchFamily="34" charset="0"/>
                <a:cs typeface="Arial" panose="020B0604020202020204" pitchFamily="34" charset="0"/>
              </a:rPr>
              <a:t>адреса до друга(целото тоа се врши преку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Wi-Fi </a:t>
            </a:r>
            <a:r>
              <a:rPr lang="mk-MK" dirty="0">
                <a:latin typeface="Arial" panose="020B0604020202020204" pitchFamily="34" charset="0"/>
                <a:cs typeface="Arial" panose="020B0604020202020204" pitchFamily="34" charset="0"/>
              </a:rPr>
              <a:t>мрежа од напуштениот објект до полициската станица), камерата оди на пауза од 30 минути, после тоа пак се активира. За надзор на објектот се користат повеќе камери и се поставуваат под различни агли за да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mk-MK" dirty="0">
                <a:latin typeface="Arial" panose="020B0604020202020204" pitchFamily="34" charset="0"/>
                <a:cs typeface="Arial" panose="020B0604020202020204" pitchFamily="34" charset="0"/>
              </a:rPr>
              <a:t>не почнат сите во исто време да снимаат, па после сите да се во состојба на пауза.</a:t>
            </a:r>
          </a:p>
        </p:txBody>
      </p:sp>
    </p:spTree>
    <p:extLst>
      <p:ext uri="{BB962C8B-B14F-4D97-AF65-F5344CB8AC3E}">
        <p14:creationId xmlns:p14="http://schemas.microsoft.com/office/powerpoint/2010/main" val="3048228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B83A-C504-44C4-9A3C-67EE10D1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Придобивки од проектот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5D364-3D36-4DC8-A201-6F0A82ECA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mk-MK" dirty="0">
                <a:latin typeface="Arial" panose="020B0604020202020204" pitchFamily="34" charset="0"/>
                <a:cs typeface="Arial" panose="020B0604020202020204" pitchFamily="34" charset="0"/>
              </a:rPr>
              <a:t>Овој проект претставува иновација и досега ниедна држава немала ваква идеја. И покрај тоа што е едноставен и користи модел на машинска визија, сепак на крај треба некој човек(овластен полициски службеник да ги прегледа снимките). Добрата страна е дека нема потреба од тоа да се прегледуваат огромни снимки туку се прегледуваат мали снимки од неколку секунди, што значи дека за два до три објекти може да е одговорен еден човек, а не цела екипа.</a:t>
            </a:r>
          </a:p>
        </p:txBody>
      </p:sp>
    </p:spTree>
    <p:extLst>
      <p:ext uri="{BB962C8B-B14F-4D97-AF65-F5344CB8AC3E}">
        <p14:creationId xmlns:p14="http://schemas.microsoft.com/office/powerpoint/2010/main" val="535009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DC8E-E772-4681-8395-4AB51893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Употребени технологии и модели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66BDD-9E30-45D0-AE2D-CF410E3B1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2353271"/>
            <a:ext cx="3562350" cy="30575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F2500C-D678-4B11-8E0D-E46548E8C7EE}"/>
              </a:ext>
            </a:extLst>
          </p:cNvPr>
          <p:cNvSpPr/>
          <p:nvPr/>
        </p:nvSpPr>
        <p:spPr>
          <a:xfrm>
            <a:off x="2680975" y="5439965"/>
            <a:ext cx="26581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OpenCV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64B59F-9794-4D7D-95A5-1F84A283C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642" y="3534817"/>
            <a:ext cx="4714875" cy="263738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2E7BF27-3334-44D8-A57D-5A1BE71BCE68}"/>
              </a:ext>
            </a:extLst>
          </p:cNvPr>
          <p:cNvSpPr/>
          <p:nvPr/>
        </p:nvSpPr>
        <p:spPr>
          <a:xfrm>
            <a:off x="7450862" y="2363986"/>
            <a:ext cx="26059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Yagmail</a:t>
            </a:r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56886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C5D427-4D65-45B8-8817-DF6D49F4A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50" y="793309"/>
            <a:ext cx="7362825" cy="505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21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18C09F-838C-46F0-99ED-3D75B734A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76" y="440741"/>
            <a:ext cx="6829424" cy="540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53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110</TotalTime>
  <Words>460</Words>
  <Application>Microsoft Office PowerPoint</Application>
  <PresentationFormat>Widescreen</PresentationFormat>
  <Paragraphs>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Corbel</vt:lpstr>
      <vt:lpstr>Wingdings</vt:lpstr>
      <vt:lpstr>Parallax</vt:lpstr>
      <vt:lpstr>Dead Angles</vt:lpstr>
      <vt:lpstr>PowerPoint Presentation</vt:lpstr>
      <vt:lpstr>Целта на овој проект</vt:lpstr>
      <vt:lpstr>Области на опфат</vt:lpstr>
      <vt:lpstr>Начин на работа</vt:lpstr>
      <vt:lpstr>Придобивки од проектот</vt:lpstr>
      <vt:lpstr>Употребени технологии и модели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Слики од pixabay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19</cp:revision>
  <dcterms:created xsi:type="dcterms:W3CDTF">2024-01-03T16:02:37Z</dcterms:created>
  <dcterms:modified xsi:type="dcterms:W3CDTF">2024-01-04T07:59:25Z</dcterms:modified>
</cp:coreProperties>
</file>