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94660"/>
  </p:normalViewPr>
  <p:slideViewPr>
    <p:cSldViewPr snapToGrid="0">
      <p:cViewPr>
        <p:scale>
          <a:sx n="100" d="100"/>
          <a:sy n="100" d="100"/>
        </p:scale>
        <p:origin x="9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919D-1DCE-93C6-09B1-98DBADA19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2718D-6A1F-F736-C0D5-B820C8B2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1E02-4BBA-E08A-2A16-7A160BBE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54B7-056B-B61A-A2FA-26841E3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FA35-16C9-7475-B799-08637E87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B212-0B30-3B5C-A021-7A271B0B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27F5F-8EAB-AC19-DA4E-032E5901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A28E-3B6D-31AF-BCAE-9632BD69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322B-E541-764B-E437-649F8A85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25C5-23B6-785D-0A8B-D65ADB9A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1E362-B5C1-4311-A221-3836F0289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4713-37E5-858A-2965-7D174F5E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CDC4-D158-EA8D-BC2F-30222738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2F80-B954-355C-21B0-3CCE080D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4F0E-6C93-5467-FE6B-D99072D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FC91-C123-6C7E-1186-BE285C7C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495D-5C3D-1780-7933-61AFE92C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9B5B-B738-2B37-3BBA-7C91FA88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AFDA-2556-590A-8527-A7986C2E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D926-3EE7-1970-4C46-6469A7EC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0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6891-54AE-9A6E-F8FF-B5B2AB5E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085C-CB14-46F0-75FB-A2DA1AE5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E05F-925C-93F0-FBD1-1BD8A9B1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BD4A-9271-6750-1323-CD4AA189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80B2-01AD-4F42-8259-A9F6817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372A-F39E-4AFA-317F-1E3705D0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7C8D-BB02-DB76-748E-ACD332D6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728C-2F6F-D2B6-8B0E-B9A011B8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BA8E8-6CDE-0056-E260-12724BB9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EF0B6-6746-7257-7B2A-C12618F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42696-8A56-46D6-79D3-690A0A8B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CF0B-DB84-DED9-BCB3-3C6BEB6D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A6BE-8A58-3C94-806E-1680D279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86965-7C8D-EB85-3DAA-8878998F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BBF3B-2EC9-9E41-6B0E-64A5E77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65DC-8D0A-661F-42CC-F3D89A0BD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271AD-3B4A-0077-00AC-930EA4A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AAA40-77DD-217E-00AD-44E5E24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4B43B-BBD5-BE64-B0C9-896F4E3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D005-8C7E-F57A-8C34-6CA2F10E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C418F-0331-793F-366D-2506C63D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43E7A-8232-FB32-FB23-E70C90EC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9484C-2032-2617-F095-5AE5714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44C13-2819-8FAB-B220-B656A104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4CC12-68DE-5C1F-E28A-4E7A6FC3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005D-2524-F6D1-CE96-0CC0112B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5E39-A25E-BC3C-ACCD-182645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E7DA-6200-F254-7492-DDBA660E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57646-8D6C-B165-A199-8D216C63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B8EE-E691-26BB-AF56-6FB2669E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2186-FD88-DACF-0553-E83EC0D7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DBAE1-10EC-95C1-C714-AEF76FBC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116D-113C-2AA3-A2F9-B834AFE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F7C96-4C6F-D224-A60D-6FE146DB6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566C-F4BB-696F-CE64-DCD2BEDD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000B-1663-854D-29C5-A2EA8325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DADB-A38E-AD0F-D168-08AFB4C4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C83B9-F4B8-040D-DAA2-CEE4E2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E6B6C-C5D8-9B3C-38F7-0AF10393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9C177-D147-F6DD-FAC7-A66D836C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EAEF-1D36-64BE-0483-8059E7B76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CAC8B-306A-43E7-A73E-B37C45497C0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1F13-84DD-9632-5F4A-D6DD102AD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2FA2-A8EF-B489-A446-B89BC5A60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371031B-ECE0-0D16-A91B-85837BC2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purple bars&#10;&#10;Description automatically generated">
            <a:extLst>
              <a:ext uri="{FF2B5EF4-FFF2-40B4-BE49-F238E27FC236}">
                <a16:creationId xmlns:a16="http://schemas.microsoft.com/office/drawing/2014/main" id="{DD8F9FCF-837C-B590-4AA4-F2A6D6093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Wood</dc:creator>
  <cp:lastModifiedBy>Aaron Wood</cp:lastModifiedBy>
  <cp:revision>2</cp:revision>
  <dcterms:created xsi:type="dcterms:W3CDTF">2024-08-12T00:42:28Z</dcterms:created>
  <dcterms:modified xsi:type="dcterms:W3CDTF">2024-08-12T09:08:09Z</dcterms:modified>
</cp:coreProperties>
</file>