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3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6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6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7CAC8B-306A-43E7-A73E-B37C45497C0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5C00BC-3B33-47CD-BF33-01C3087B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371031B-ECE0-0D16-A91B-85837BC2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5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and purple bars&#10;&#10;Description automatically generated">
            <a:extLst>
              <a:ext uri="{FF2B5EF4-FFF2-40B4-BE49-F238E27FC236}">
                <a16:creationId xmlns:a16="http://schemas.microsoft.com/office/drawing/2014/main" id="{DD8F9FCF-837C-B590-4AA4-F2A6D6093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7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Wood</dc:creator>
  <cp:lastModifiedBy>Aaron Wood</cp:lastModifiedBy>
  <cp:revision>3</cp:revision>
  <dcterms:created xsi:type="dcterms:W3CDTF">2024-08-12T00:42:28Z</dcterms:created>
  <dcterms:modified xsi:type="dcterms:W3CDTF">2024-08-12T22:34:12Z</dcterms:modified>
</cp:coreProperties>
</file>