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2" r:id="rId17"/>
  </p:sldIdLst>
  <p:sldSz cx="9144000" cy="5143500" type="screen16x9"/>
  <p:notesSz cx="6858000" cy="9144000"/>
  <p:defaultTextStyle>
    <a:defPPr>
      <a:defRPr lang="en-GB"/>
    </a:defPPr>
    <a:lvl1pPr algn="l" defTabSz="457200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1pPr>
    <a:lvl2pPr marL="742950" indent="-285750" algn="l" defTabSz="457200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2pPr>
    <a:lvl3pPr marL="1143000" indent="-228600" algn="l" defTabSz="457200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3pPr>
    <a:lvl4pPr marL="1600200" indent="-228600" algn="l" defTabSz="457200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4pPr>
    <a:lvl5pPr marL="2057400" indent="-228600" algn="l" defTabSz="457200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514" y="7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A0061318-162A-4511-B37A-82D7A0EB93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856372-D537-4CAE-9BE5-11EDDADA788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2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2D9970-6B25-4AEA-8D4F-8A79DDA9D49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3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359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2D9970-6B25-4AEA-8D4F-8A79DDA9D49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3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087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5E0ED4-A6F8-49B2-AD7E-297F50F1C08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634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5E0ED4-A6F8-49B2-AD7E-297F50F1C08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323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2D9970-6B25-4AEA-8D4F-8A79DDA9D49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33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969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19B83B-DA17-4832-9BAA-DD8FD3A7E00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7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D9AEAA-AFAC-4E8C-83CB-3609D57979E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22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2D9970-6B25-4AEA-8D4F-8A79DDA9D49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33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5E0ED4-A6F8-49B2-AD7E-297F50F1C08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5E0ED4-A6F8-49B2-AD7E-297F50F1C08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926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5E0ED4-A6F8-49B2-AD7E-297F50F1C08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742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5E0ED4-A6F8-49B2-AD7E-297F50F1C08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486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5E0ED4-A6F8-49B2-AD7E-297F50F1C08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731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5E0ED4-A6F8-49B2-AD7E-297F50F1C08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31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C99D36-AE8A-4F92-B8AE-8E122B6A9A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75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5B5726C-7317-4ED2-B756-F13B4C3D6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75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391001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39100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5D26AED-EF4B-468D-ADE6-69A4271D01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5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8472488" y="4662488"/>
            <a:ext cx="546100" cy="392112"/>
          </a:xfrm>
        </p:spPr>
        <p:txBody>
          <a:bodyPr/>
          <a:lstStyle>
            <a:lvl1pPr>
              <a:defRPr/>
            </a:lvl1pPr>
          </a:lstStyle>
          <a:p>
            <a:fld id="{3C5A621F-43BE-4544-913F-29F297BF3B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040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6302F6F-6131-43BD-98F5-C461290050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239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380D8D9-406C-45C0-9527-8F59A81B7F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47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468714-69B5-4CA6-9F4F-0FCC9B26DB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688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83063" cy="3414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52525"/>
            <a:ext cx="4183062" cy="3414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117C4E4-741B-4F12-8239-1B9A45283E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384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0188022-84E5-41D1-8CA3-F1E358BD2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75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3F4C71A-B761-4E89-A3C9-BBDC19ADB3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169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68D597D-C151-42C9-9069-5CB751BCAC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4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FFBCB61-C8F6-4295-AB4D-977D2E6E88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584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8D280C3-63D5-4860-8AA3-3380D35B74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459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318977-C4D5-47AC-BEE0-D14FC0284A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251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CDA251F-5554-4B3C-BD31-D36ABD81DE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0351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0838" y="274638"/>
            <a:ext cx="2128837" cy="42926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274638"/>
            <a:ext cx="6237288" cy="429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5967E12-8FAF-48B8-B9C6-ED8CEECE5F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02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DC96036-891F-4587-8779-7A2C73B5E7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89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18D70A2-07A5-4EEB-845E-F12F89F8C7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82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71272EC-41D4-4453-A7E9-66E1D0F778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55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94AD39-557E-480D-AA7F-1BC594B667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81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8A75491-039E-4F65-9A2F-87EAB8A6A3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96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5DF6699-1C4C-42F6-9DCB-34B7924875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2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C7F77E1-7D39-45E3-B2EF-B6E9648C0F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58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sldNum"/>
          </p:nvPr>
        </p:nvSpPr>
        <p:spPr bwMode="auto">
          <a:xfrm>
            <a:off x="8472488" y="4662488"/>
            <a:ext cx="546100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fld id="{7EFEAFB8-9ED3-4A72-B599-1B3613AE6D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152525"/>
            <a:ext cx="8518525" cy="34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8472488" y="4662488"/>
            <a:ext cx="546100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fld id="{0285D750-7263-4B6F-98CA-7F0D129A2D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bitbucket.org/xenit/care4alf" TargetMode="External"/><Relationship Id="rId4" Type="http://schemas.openxmlformats.org/officeDocument/2006/relationships/hyperlink" Target="https://github.com/laurentvdl/dynamic-extensions-for-alfresc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thomas.straetmans@xenit.eu" TargetMode="External"/><Relationship Id="rId4" Type="http://schemas.openxmlformats.org/officeDocument/2006/relationships/hyperlink" Target="mailto:willem.vandeneynde@xenit.e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11150" y="744538"/>
            <a:ext cx="8520113" cy="2052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5200">
                <a:solidFill>
                  <a:srgbClr val="FFFFFF"/>
                </a:solidFill>
              </a:rPr>
              <a:t>Care4Alf</a:t>
            </a:r>
            <a:br>
              <a:rPr lang="en-US" altLang="en-US" sz="5200">
                <a:solidFill>
                  <a:srgbClr val="FFFFFF"/>
                </a:solidFill>
              </a:rPr>
            </a:br>
            <a:r>
              <a:rPr lang="en-US" altLang="en-US" sz="4400">
                <a:solidFill>
                  <a:srgbClr val="FFFFFF"/>
                </a:solidFill>
              </a:rPr>
              <a:t>10 years of experience in one tool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11150" y="3073400"/>
            <a:ext cx="8520113" cy="1319213"/>
          </a:xfrm>
          <a:ln/>
        </p:spPr>
        <p:txBody>
          <a:bodyPr lIns="91440" tIns="91440" rIns="91440" bIns="91440"/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800">
                <a:solidFill>
                  <a:srgbClr val="ADADAD"/>
                </a:solidFill>
              </a:rPr>
              <a:t>Willem Van den Eynde,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800">
                <a:solidFill>
                  <a:srgbClr val="ADADAD"/>
                </a:solidFill>
              </a:rPr>
              <a:t>Thomas Straetmans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11150" y="2185988"/>
            <a:ext cx="8520113" cy="7445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3600" dirty="0">
                <a:solidFill>
                  <a:srgbClr val="303030"/>
                </a:solidFill>
              </a:rPr>
              <a:t>Demo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11150" y="3471863"/>
            <a:ext cx="8520113" cy="1319212"/>
          </a:xfrm>
          <a:ln/>
        </p:spPr>
        <p:txBody>
          <a:bodyPr lIns="91440" tIns="91440" rIns="91440" bIns="91440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66714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11150" y="2185988"/>
            <a:ext cx="8520113" cy="7445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3600" dirty="0">
                <a:solidFill>
                  <a:srgbClr val="303030"/>
                </a:solidFill>
              </a:rPr>
              <a:t>Installation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11150" y="3471863"/>
            <a:ext cx="8520113" cy="1319212"/>
          </a:xfrm>
          <a:ln/>
        </p:spPr>
        <p:txBody>
          <a:bodyPr lIns="91440" tIns="91440" rIns="91440" bIns="91440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22401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079500" y="444500"/>
            <a:ext cx="8520113" cy="573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800" dirty="0">
                <a:solidFill>
                  <a:srgbClr val="303030"/>
                </a:solidFill>
              </a:rPr>
              <a:t>Requirements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48600" y="4216400"/>
            <a:ext cx="8520113" cy="3416300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16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>
              <a:solidFill>
                <a:srgbClr val="303030"/>
              </a:solidFill>
            </a:endParaRPr>
          </a:p>
          <a:p>
            <a:pPr marL="457200" indent="-315913">
              <a:lnSpc>
                <a:spcPct val="100000"/>
              </a:lnSpc>
              <a:spcBef>
                <a:spcPct val="0"/>
              </a:spcBef>
              <a:spcAft>
                <a:spcPts val="16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>
              <a:solidFill>
                <a:srgbClr val="30303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966" y="1620567"/>
            <a:ext cx="7632848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Dynamic-Extensions Amp</a:t>
            </a:r>
            <a:br>
              <a:rPr lang="en-GB" sz="20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</a:br>
            <a:r>
              <a:rPr lang="en-GB" sz="20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GB" sz="14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  <a:hlinkClick r:id="rId4"/>
              </a:rPr>
              <a:t>https://github.com/laurentvdl/dynamic-extensions-for-alfresco</a:t>
            </a:r>
            <a:endParaRPr lang="en-GB" sz="1400" dirty="0">
              <a:solidFill>
                <a:schemeClr val="accent6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GB" sz="1400" dirty="0">
              <a:solidFill>
                <a:schemeClr val="accent6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GB" sz="1400" dirty="0">
              <a:solidFill>
                <a:schemeClr val="accent6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GB" sz="20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Care4Alf Amp or Jar</a:t>
            </a:r>
          </a:p>
          <a:p>
            <a:r>
              <a:rPr lang="en-GB" sz="14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lang="en-GB" sz="1400" dirty="0">
                <a:hlinkClick r:id="rId5"/>
              </a:rPr>
              <a:t>https://bitbucket.org/xenit/care4alf</a:t>
            </a:r>
            <a:endParaRPr lang="en-GB" sz="1400" dirty="0"/>
          </a:p>
          <a:p>
            <a:endParaRPr lang="en-GB" sz="1400" dirty="0">
              <a:solidFill>
                <a:schemeClr val="accent6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GB" sz="1400" dirty="0">
              <a:solidFill>
                <a:schemeClr val="accent6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401633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079500" y="444500"/>
            <a:ext cx="8520113" cy="573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800" dirty="0">
                <a:solidFill>
                  <a:srgbClr val="303030"/>
                </a:solidFill>
              </a:rPr>
              <a:t>Installation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48600" y="4216400"/>
            <a:ext cx="8520113" cy="3416300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16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>
              <a:solidFill>
                <a:srgbClr val="303030"/>
              </a:solidFill>
            </a:endParaRPr>
          </a:p>
          <a:p>
            <a:pPr marL="457200" indent="-315913">
              <a:lnSpc>
                <a:spcPct val="100000"/>
              </a:lnSpc>
              <a:spcBef>
                <a:spcPct val="0"/>
              </a:spcBef>
              <a:spcAft>
                <a:spcPts val="16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>
              <a:solidFill>
                <a:srgbClr val="30303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563638"/>
            <a:ext cx="763284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Install DE amp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Install Care4Alf Jar via DE or install the amp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Browse to /alfresco/s/</a:t>
            </a:r>
            <a:r>
              <a:rPr lang="en-GB" sz="2000" dirty="0" err="1">
                <a:solidFill>
                  <a:srgbClr val="303030"/>
                </a:solidFill>
                <a:latin typeface="+mj-lt"/>
                <a:ea typeface="+mj-ea"/>
                <a:cs typeface="+mj-cs"/>
              </a:rPr>
              <a:t>xenit</a:t>
            </a:r>
            <a:r>
              <a:rPr lang="en-GB" sz="20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/care4alf/</a:t>
            </a:r>
          </a:p>
        </p:txBody>
      </p:sp>
    </p:spTree>
    <p:extLst>
      <p:ext uri="{BB962C8B-B14F-4D97-AF65-F5344CB8AC3E}">
        <p14:creationId xmlns:p14="http://schemas.microsoft.com/office/powerpoint/2010/main" val="37203938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11150" y="2185988"/>
            <a:ext cx="8520113" cy="7445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3600" dirty="0">
                <a:solidFill>
                  <a:srgbClr val="303030"/>
                </a:solidFill>
              </a:rPr>
              <a:t>Questions?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11150" y="3471863"/>
            <a:ext cx="8520113" cy="1319212"/>
          </a:xfrm>
          <a:ln/>
        </p:spPr>
        <p:txBody>
          <a:bodyPr lIns="91440" tIns="91440" rIns="91440" bIns="91440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760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11150" y="744539"/>
            <a:ext cx="8520113" cy="7470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3600" dirty="0">
                <a:solidFill>
                  <a:srgbClr val="FFFFFF"/>
                </a:solidFill>
              </a:rPr>
              <a:t>Speaker contacts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707654"/>
            <a:ext cx="3960440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Willem Van den </a:t>
            </a:r>
            <a:r>
              <a:rPr lang="en-GB" dirty="0" err="1">
                <a:solidFill>
                  <a:schemeClr val="bg1"/>
                </a:solidFill>
              </a:rPr>
              <a:t>Eynde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hlinkClick r:id="rId4"/>
              </a:rPr>
              <a:t>willem.vandeneynde@xenit.eu</a:t>
            </a:r>
            <a:endParaRPr lang="en-GB" dirty="0"/>
          </a:p>
          <a:p>
            <a:r>
              <a:rPr lang="en-GB" dirty="0">
                <a:solidFill>
                  <a:schemeClr val="bg1"/>
                </a:solidFill>
              </a:rPr>
              <a:t>Twitter</a:t>
            </a:r>
          </a:p>
          <a:p>
            <a:r>
              <a:rPr lang="en-GB" dirty="0">
                <a:solidFill>
                  <a:schemeClr val="bg1"/>
                </a:solidFill>
              </a:rPr>
              <a:t>…..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9952" y="1779662"/>
            <a:ext cx="4248472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Thomas Straetmans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hlinkClick r:id="rId5"/>
              </a:rPr>
              <a:t>thomas.straetmans@xenit.eu</a:t>
            </a:r>
            <a:endParaRPr lang="en-GB" dirty="0"/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1588" y="431800"/>
            <a:ext cx="8520112" cy="573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800">
                <a:solidFill>
                  <a:srgbClr val="303030"/>
                </a:solidFill>
              </a:rPr>
              <a:t>Since Jan 2014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76338" y="1511300"/>
            <a:ext cx="3432175" cy="3416300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160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en-US" sz="1200">
                <a:solidFill>
                  <a:srgbClr val="303030"/>
                </a:solidFill>
              </a:rPr>
              <a:t>   </a:t>
            </a:r>
            <a:r>
              <a:rPr lang="en-US" altLang="en-US">
                <a:solidFill>
                  <a:srgbClr val="303030"/>
                </a:solidFill>
              </a:rPr>
              <a:t>133  Willem Van den Eynde</a:t>
            </a:r>
            <a:br>
              <a:rPr lang="en-US" altLang="en-US">
                <a:solidFill>
                  <a:srgbClr val="303030"/>
                </a:solidFill>
              </a:rPr>
            </a:br>
            <a:r>
              <a:rPr lang="en-US" altLang="en-US">
                <a:solidFill>
                  <a:srgbClr val="303030"/>
                </a:solidFill>
              </a:rPr>
              <a:t>    63  Laurent Van der Linden</a:t>
            </a:r>
            <a:br>
              <a:rPr lang="en-US" altLang="en-US">
                <a:solidFill>
                  <a:srgbClr val="303030"/>
                </a:solidFill>
              </a:rPr>
            </a:br>
            <a:r>
              <a:rPr lang="en-US" altLang="en-US">
                <a:solidFill>
                  <a:srgbClr val="303030"/>
                </a:solidFill>
              </a:rPr>
              <a:t>    34  Thomas Straetmans</a:t>
            </a:r>
            <a:br>
              <a:rPr lang="en-US" altLang="en-US">
                <a:solidFill>
                  <a:srgbClr val="303030"/>
                </a:solidFill>
              </a:rPr>
            </a:br>
            <a:r>
              <a:rPr lang="en-US" altLang="en-US">
                <a:solidFill>
                  <a:srgbClr val="303030"/>
                </a:solidFill>
              </a:rPr>
              <a:t>    12  Giovanni Boscarino</a:t>
            </a:r>
            <a:br>
              <a:rPr lang="en-US" altLang="en-US">
                <a:solidFill>
                  <a:srgbClr val="303030"/>
                </a:solidFill>
              </a:rPr>
            </a:br>
            <a:r>
              <a:rPr lang="en-US" altLang="en-US">
                <a:solidFill>
                  <a:srgbClr val="303030"/>
                </a:solidFill>
              </a:rPr>
              <a:t>    10  Michiel Huygen</a:t>
            </a:r>
            <a:br>
              <a:rPr lang="en-US" altLang="en-US">
                <a:solidFill>
                  <a:srgbClr val="303030"/>
                </a:solidFill>
              </a:rPr>
            </a:br>
            <a:r>
              <a:rPr lang="en-US" altLang="en-US">
                <a:solidFill>
                  <a:srgbClr val="303030"/>
                </a:solidFill>
              </a:rPr>
              <a:t>    10  Younes Regaieg</a:t>
            </a:r>
            <a:br>
              <a:rPr lang="en-US" altLang="en-US">
                <a:solidFill>
                  <a:srgbClr val="303030"/>
                </a:solidFill>
              </a:rPr>
            </a:br>
            <a:r>
              <a:rPr lang="en-US" altLang="en-US">
                <a:solidFill>
                  <a:srgbClr val="303030"/>
                </a:solidFill>
              </a:rPr>
              <a:t>     6  Stan Mine</a:t>
            </a:r>
            <a:br>
              <a:rPr lang="en-US" altLang="en-US">
                <a:solidFill>
                  <a:srgbClr val="303030"/>
                </a:solidFill>
              </a:rPr>
            </a:br>
            <a:r>
              <a:rPr lang="en-US" altLang="en-US">
                <a:solidFill>
                  <a:srgbClr val="303030"/>
                </a:solidFill>
              </a:rPr>
              <a:t>     4  raven</a:t>
            </a:r>
            <a:br>
              <a:rPr lang="en-US" altLang="en-US">
                <a:solidFill>
                  <a:srgbClr val="303030"/>
                </a:solidFill>
              </a:rPr>
            </a:br>
            <a:r>
              <a:rPr lang="en-US" altLang="en-US">
                <a:solidFill>
                  <a:srgbClr val="303030"/>
                </a:solidFill>
              </a:rPr>
              <a:t>     4  Bkevin</a:t>
            </a:r>
            <a:br>
              <a:rPr lang="en-US" altLang="en-US">
                <a:solidFill>
                  <a:srgbClr val="303030"/>
                </a:solidFill>
              </a:rPr>
            </a:br>
            <a:r>
              <a:rPr lang="en-US" altLang="en-US">
                <a:solidFill>
                  <a:srgbClr val="303030"/>
                </a:solidFill>
              </a:rPr>
              <a:t>     3  Thijs Lemmens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319588" y="1584325"/>
            <a:ext cx="2879725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7347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5pPr>
            <a:lvl6pPr marL="2514600" indent="-228600"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6pPr>
            <a:lvl7pPr marL="2971800" indent="-228600"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7pPr>
            <a:lvl8pPr marL="3429000" indent="-228600"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8pPr>
            <a:lvl9pPr marL="3886200" indent="-228600"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9pPr>
          </a:lstStyle>
          <a:p>
            <a:pPr>
              <a:lnSpc>
                <a:spcPct val="93000"/>
              </a:lnSpc>
              <a:spcAft>
                <a:spcPts val="1600"/>
              </a:spcAft>
            </a:pPr>
            <a:r>
              <a:rPr lang="en-US" altLang="en-US" sz="1400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years</a:t>
            </a:r>
          </a:p>
          <a:p>
            <a:pPr>
              <a:lnSpc>
                <a:spcPct val="93000"/>
              </a:lnSpc>
              <a:spcAft>
                <a:spcPts val="1600"/>
              </a:spcAft>
            </a:pPr>
            <a:r>
              <a:rPr lang="en-US" altLang="en-US" sz="1400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~30 fix scripts</a:t>
            </a:r>
          </a:p>
          <a:p>
            <a:pPr>
              <a:lnSpc>
                <a:spcPct val="93000"/>
              </a:lnSpc>
              <a:spcAft>
                <a:spcPts val="1600"/>
              </a:spcAft>
            </a:pPr>
            <a:r>
              <a:rPr lang="en-US" altLang="en-US" sz="1400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600k lines of code</a:t>
            </a:r>
            <a:br>
              <a:rPr lang="en-US" altLang="en-US" sz="1500">
                <a:latin typeface="Arial" panose="020B0604020202020204" pitchFamily="34" charset="0"/>
              </a:rPr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11150" y="2185988"/>
            <a:ext cx="8520113" cy="7445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3600">
                <a:solidFill>
                  <a:srgbClr val="303030"/>
                </a:solidFill>
              </a:rPr>
              <a:t>What? Why? How?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11150" y="3471863"/>
            <a:ext cx="8520113" cy="1319212"/>
          </a:xfrm>
          <a:ln/>
        </p:spPr>
        <p:txBody>
          <a:bodyPr lIns="91440" tIns="91440" rIns="91440" bIns="91440"/>
          <a:lstStyle/>
          <a:p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079500" y="444500"/>
            <a:ext cx="8520113" cy="573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800">
                <a:solidFill>
                  <a:srgbClr val="303030"/>
                </a:solidFill>
              </a:rPr>
              <a:t>Philosophy 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48600" y="4216400"/>
            <a:ext cx="8520113" cy="3416300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16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>
              <a:solidFill>
                <a:srgbClr val="303030"/>
              </a:solidFill>
            </a:endParaRPr>
          </a:p>
          <a:p>
            <a:pPr marL="457200" indent="-315913">
              <a:lnSpc>
                <a:spcPct val="100000"/>
              </a:lnSpc>
              <a:spcBef>
                <a:spcPct val="0"/>
              </a:spcBef>
              <a:spcAft>
                <a:spcPts val="16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>
              <a:solidFill>
                <a:srgbClr val="303030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92163" y="1916113"/>
            <a:ext cx="7775575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5pPr>
            <a:lvl6pPr marL="2514600" indent="-228600"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6pPr>
            <a:lvl7pPr marL="2971800" indent="-228600"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7pPr>
            <a:lvl8pPr marL="3429000" indent="-228600"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8pPr>
            <a:lvl9pPr marL="3886200" indent="-228600"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9pPr>
          </a:lstStyle>
          <a:p>
            <a:pPr>
              <a:lnSpc>
                <a:spcPct val="93000"/>
              </a:lnSpc>
              <a:spcAft>
                <a:spcPts val="1600"/>
              </a:spcAft>
            </a:pPr>
            <a:r>
              <a:rPr lang="en-US" altLang="en-US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“Better to put our knowledge in tools and scripts rather then keep them in the minds of our developers or on some long forgotten documents.”</a:t>
            </a:r>
          </a:p>
          <a:p>
            <a:pPr>
              <a:lnSpc>
                <a:spcPct val="93000"/>
              </a:lnSpc>
              <a:spcAft>
                <a:spcPts val="1600"/>
              </a:spcAft>
            </a:pPr>
            <a:endParaRPr lang="en-US" altLang="en-US">
              <a:solidFill>
                <a:srgbClr val="3030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  <a:spcAft>
                <a:spcPts val="1600"/>
              </a:spcAft>
            </a:pPr>
            <a:r>
              <a:rPr lang="en-US" altLang="en-US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“Why write a script over and over for different clients and different cases, if you could just write it once, add to Care4Alf and use that in all cases?” </a:t>
            </a:r>
          </a:p>
          <a:p>
            <a:pPr>
              <a:lnSpc>
                <a:spcPct val="93000"/>
              </a:lnSpc>
              <a:spcAft>
                <a:spcPts val="1600"/>
              </a:spcAft>
            </a:pPr>
            <a:endParaRPr lang="en-US" altLang="en-US">
              <a:solidFill>
                <a:srgbClr val="3030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  <a:spcAft>
                <a:spcPts val="1600"/>
              </a:spcAft>
            </a:pPr>
            <a:endParaRPr lang="en-US" altLang="en-US">
              <a:solidFill>
                <a:srgbClr val="3030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079500" y="444500"/>
            <a:ext cx="8520113" cy="573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800" dirty="0">
                <a:solidFill>
                  <a:srgbClr val="303030"/>
                </a:solidFill>
              </a:rPr>
              <a:t>Functionalities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48600" y="4216400"/>
            <a:ext cx="8520113" cy="3416300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16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>
              <a:solidFill>
                <a:srgbClr val="303030"/>
              </a:solidFill>
            </a:endParaRPr>
          </a:p>
          <a:p>
            <a:pPr marL="457200" indent="-315913">
              <a:lnSpc>
                <a:spcPct val="100000"/>
              </a:lnSpc>
              <a:spcBef>
                <a:spcPct val="0"/>
              </a:spcBef>
              <a:spcAft>
                <a:spcPts val="16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>
              <a:solidFill>
                <a:srgbClr val="303030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92163" y="1916113"/>
            <a:ext cx="1187549" cy="29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5pPr>
            <a:lvl6pPr marL="2514600" indent="-228600"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6pPr>
            <a:lvl7pPr marL="2971800" indent="-228600"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7pPr>
            <a:lvl8pPr marL="3429000" indent="-228600"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8pPr>
            <a:lvl9pPr marL="3886200" indent="-228600"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9pPr>
          </a:lstStyle>
          <a:p>
            <a:pPr>
              <a:lnSpc>
                <a:spcPct val="93000"/>
              </a:lnSpc>
              <a:spcAft>
                <a:spcPts val="1600"/>
              </a:spcAft>
            </a:pPr>
            <a:r>
              <a:rPr lang="en-US" altLang="en-US" dirty="0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  <a:p>
            <a:pPr>
              <a:lnSpc>
                <a:spcPct val="93000"/>
              </a:lnSpc>
              <a:spcAft>
                <a:spcPts val="1600"/>
              </a:spcAft>
            </a:pPr>
            <a:endParaRPr lang="en-US" altLang="en-US" dirty="0">
              <a:solidFill>
                <a:srgbClr val="3030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7984" y="1589668"/>
            <a:ext cx="108012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0152" y="2460617"/>
            <a:ext cx="1440160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 Installer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7704" y="304436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0272" y="1584445"/>
            <a:ext cx="1440160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</a:lstStyle>
          <a:p>
            <a:r>
              <a:rPr lang="en-GB" dirty="0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models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2881829"/>
            <a:ext cx="1368152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529" y="3903898"/>
            <a:ext cx="1296144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SolrAdmin</a:t>
            </a:r>
            <a:endParaRPr lang="en-GB" dirty="0">
              <a:solidFill>
                <a:srgbClr val="3030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64289" y="4134754"/>
            <a:ext cx="144016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3768" y="1815666"/>
            <a:ext cx="1368152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87824" y="4083918"/>
            <a:ext cx="144016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296" y="3555619"/>
            <a:ext cx="1368152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SSO</a:t>
            </a:r>
          </a:p>
        </p:txBody>
      </p:sp>
    </p:spTree>
    <p:extLst>
      <p:ext uri="{BB962C8B-B14F-4D97-AF65-F5344CB8AC3E}">
        <p14:creationId xmlns:p14="http://schemas.microsoft.com/office/powerpoint/2010/main" val="161558092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48600" y="4216400"/>
            <a:ext cx="8520113" cy="3416300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16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>
              <a:solidFill>
                <a:srgbClr val="303030"/>
              </a:solidFill>
            </a:endParaRPr>
          </a:p>
          <a:p>
            <a:pPr marL="457200" indent="-315913">
              <a:lnSpc>
                <a:spcPct val="100000"/>
              </a:lnSpc>
              <a:spcBef>
                <a:spcPct val="0"/>
              </a:spcBef>
              <a:spcAft>
                <a:spcPts val="16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>
              <a:solidFill>
                <a:srgbClr val="303030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33" y="296079"/>
            <a:ext cx="8396933" cy="458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996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48600" y="4216400"/>
            <a:ext cx="8520113" cy="3416300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16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>
              <a:solidFill>
                <a:srgbClr val="303030"/>
              </a:solidFill>
            </a:endParaRPr>
          </a:p>
          <a:p>
            <a:pPr marL="457200" indent="-315913">
              <a:lnSpc>
                <a:spcPct val="100000"/>
              </a:lnSpc>
              <a:spcBef>
                <a:spcPct val="0"/>
              </a:spcBef>
              <a:spcAft>
                <a:spcPts val="16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>
              <a:solidFill>
                <a:srgbClr val="303030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51470"/>
            <a:ext cx="7291928" cy="498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0197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079500" y="444500"/>
            <a:ext cx="8520113" cy="573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800" dirty="0">
                <a:solidFill>
                  <a:srgbClr val="303030"/>
                </a:solidFill>
              </a:rPr>
              <a:t>Case for developers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48600" y="4216400"/>
            <a:ext cx="8520113" cy="3416300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16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>
              <a:solidFill>
                <a:srgbClr val="303030"/>
              </a:solidFill>
            </a:endParaRPr>
          </a:p>
          <a:p>
            <a:pPr marL="457200" indent="-315913">
              <a:lnSpc>
                <a:spcPct val="100000"/>
              </a:lnSpc>
              <a:spcBef>
                <a:spcPct val="0"/>
              </a:spcBef>
              <a:spcAft>
                <a:spcPts val="16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>
              <a:solidFill>
                <a:srgbClr val="30303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1347614"/>
            <a:ext cx="763284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Health-check after redeploy</a:t>
            </a:r>
          </a:p>
          <a:p>
            <a:endParaRPr lang="en-GB" sz="2000" dirty="0">
              <a:solidFill>
                <a:srgbClr val="303030"/>
              </a:solidFill>
              <a:latin typeface="+mj-lt"/>
              <a:ea typeface="+mj-ea"/>
              <a:cs typeface="+mj-cs"/>
            </a:endParaRPr>
          </a:p>
          <a:p>
            <a:r>
              <a:rPr lang="en-GB" sz="20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Quick access to formatted error log without having to access the server</a:t>
            </a:r>
          </a:p>
          <a:p>
            <a:endParaRPr lang="en-GB" sz="2000" dirty="0">
              <a:solidFill>
                <a:srgbClr val="303030"/>
              </a:solidFill>
              <a:latin typeface="+mj-lt"/>
              <a:ea typeface="+mj-ea"/>
              <a:cs typeface="+mj-cs"/>
            </a:endParaRPr>
          </a:p>
          <a:p>
            <a:r>
              <a:rPr lang="en-GB" sz="20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Change logging settings on the fly</a:t>
            </a:r>
          </a:p>
          <a:p>
            <a:endParaRPr lang="en-GB" sz="2000" dirty="0">
              <a:solidFill>
                <a:srgbClr val="303030"/>
              </a:solidFill>
              <a:latin typeface="+mj-lt"/>
              <a:ea typeface="+mj-ea"/>
              <a:cs typeface="+mj-cs"/>
            </a:endParaRPr>
          </a:p>
          <a:p>
            <a:r>
              <a:rPr lang="en-GB" sz="20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Easy way to run specific fixes</a:t>
            </a:r>
          </a:p>
          <a:p>
            <a:endParaRPr lang="en-GB" sz="2000" dirty="0">
              <a:solidFill>
                <a:srgbClr val="303030"/>
              </a:solidFill>
              <a:latin typeface="+mj-lt"/>
              <a:ea typeface="+mj-ea"/>
              <a:cs typeface="+mj-cs"/>
            </a:endParaRPr>
          </a:p>
          <a:p>
            <a:r>
              <a:rPr lang="en-GB" sz="20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Fast creation of test data</a:t>
            </a:r>
          </a:p>
        </p:txBody>
      </p:sp>
    </p:spTree>
    <p:extLst>
      <p:ext uri="{BB962C8B-B14F-4D97-AF65-F5344CB8AC3E}">
        <p14:creationId xmlns:p14="http://schemas.microsoft.com/office/powerpoint/2010/main" val="307451011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079500" y="444500"/>
            <a:ext cx="8520113" cy="573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800" dirty="0">
                <a:solidFill>
                  <a:srgbClr val="303030"/>
                </a:solidFill>
              </a:rPr>
              <a:t>Testimonials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48600" y="4216400"/>
            <a:ext cx="8520113" cy="3416300"/>
          </a:xfrm>
          <a:ln/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16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>
              <a:solidFill>
                <a:srgbClr val="303030"/>
              </a:solidFill>
            </a:endParaRPr>
          </a:p>
          <a:p>
            <a:pPr marL="457200" indent="-315913">
              <a:lnSpc>
                <a:spcPct val="100000"/>
              </a:lnSpc>
              <a:spcBef>
                <a:spcPct val="0"/>
              </a:spcBef>
              <a:spcAft>
                <a:spcPts val="16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>
              <a:solidFill>
                <a:srgbClr val="30303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1347614"/>
            <a:ext cx="76328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01306182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Caladea" pitchFamily="16" charset="0"/>
            <a:cs typeface="Caladea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Caladea" pitchFamily="16" charset="0"/>
            <a:cs typeface="Caladea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Caladea" pitchFamily="16" charset="0"/>
            <a:cs typeface="Caladea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Caladea" pitchFamily="16" charset="0"/>
            <a:cs typeface="Caladea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197</Words>
  <Application>Microsoft Office PowerPoint</Application>
  <PresentationFormat>On-screen Show (16:9)</PresentationFormat>
  <Paragraphs>74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Times New Roman</vt:lpstr>
      <vt:lpstr>Arial</vt:lpstr>
      <vt:lpstr>Caladea</vt:lpstr>
      <vt:lpstr>Arial Unicode MS</vt:lpstr>
      <vt:lpstr>Office Theme</vt:lpstr>
      <vt:lpstr>Office Theme</vt:lpstr>
      <vt:lpstr>Care4Alf 10 years of experience in one tool</vt:lpstr>
      <vt:lpstr>Since Jan 2014</vt:lpstr>
      <vt:lpstr>What? Why? How?</vt:lpstr>
      <vt:lpstr>Philosophy </vt:lpstr>
      <vt:lpstr>Functionalities</vt:lpstr>
      <vt:lpstr>PowerPoint Presentation</vt:lpstr>
      <vt:lpstr>PowerPoint Presentation</vt:lpstr>
      <vt:lpstr>Case for developers</vt:lpstr>
      <vt:lpstr>Testimonials</vt:lpstr>
      <vt:lpstr>Demo</vt:lpstr>
      <vt:lpstr>Installation</vt:lpstr>
      <vt:lpstr>Requirements</vt:lpstr>
      <vt:lpstr>Installation</vt:lpstr>
      <vt:lpstr>Questions?</vt:lpstr>
      <vt:lpstr>Speaker 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Care4Alf 10 years of experience in one tool</dc:title>
  <cp:lastModifiedBy>Thomas Straetmans</cp:lastModifiedBy>
  <cp:revision>7</cp:revision>
  <cp:lastPrinted>1601-01-01T00:00:00Z</cp:lastPrinted>
  <dcterms:created xsi:type="dcterms:W3CDTF">1601-01-01T00:00:00Z</dcterms:created>
  <dcterms:modified xsi:type="dcterms:W3CDTF">2017-04-19T13:01:51Z</dcterms:modified>
</cp:coreProperties>
</file>