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35.png" ContentType="image/png"/>
  <Override PartName="/ppt/media/image9.jpeg" ContentType="image/jpeg"/>
  <Override PartName="/ppt/media/image10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744480"/>
            <a:ext cx="8517600" cy="20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API based customizations for improving your Alfresco experience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2834280"/>
            <a:ext cx="851760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11760" y="2186280"/>
            <a:ext cx="85176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URLs w/ expiration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11760" y="3471120"/>
            <a:ext cx="851760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manage and control the public shared documents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523120" y="1224000"/>
            <a:ext cx="882360" cy="8712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5472000" y="4744080"/>
            <a:ext cx="356148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https://github.com/zylklab/zk-qshared-effectivity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URLs with expiration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720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cm:effectivity aspect for defining a date expiration for this content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content behaviour for setting automatically a month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daily quartz job for removing qshare:qshared aspect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indicators and metadata templates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Smart template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832000" y="1530720"/>
            <a:ext cx="2949480" cy="34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2186280"/>
            <a:ext cx="85176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Search 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3471120"/>
            <a:ext cx="851760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add business views in user and site panels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523120" y="1224000"/>
            <a:ext cx="882360" cy="87120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5089320" y="4744440"/>
            <a:ext cx="394416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https://github.com/zylklab/zk-dynamic-searches-dashlet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 Search 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720360"/>
            <a:ext cx="501372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dashlet with many filters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Types, multiple tags and categories…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PATH queries in combination with smart folder templates for complex queries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792360" y="2232360"/>
            <a:ext cx="4029480" cy="244836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5256000" y="1154520"/>
            <a:ext cx="3561480" cy="34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2186280"/>
            <a:ext cx="85176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URL 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3471120"/>
            <a:ext cx="851760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use short URLs in Alfresco Share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523120" y="1224000"/>
            <a:ext cx="882360" cy="87120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5832000" y="4646160"/>
            <a:ext cx="316548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https://github.com/zylklab/zk-url-shortener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URL 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720360"/>
            <a:ext cx="501372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to use and share, such as bit.ly...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dependant on the uuid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needs a frontend (i.e. Apache) for rewriting URLs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2160000" y="2132640"/>
            <a:ext cx="5325480" cy="211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customizations are fun, even more fun if open-source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can improve and extend Alfresco capabilities with simple extensions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can use them as Javascript API training pills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Please fork, share and use them in your Alfresco installations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7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7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2628000" y="3386160"/>
            <a:ext cx="43549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https://github.com/zylklab/beecon2017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-155520"/>
            <a:ext cx="8517600" cy="20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75760" y="2402280"/>
            <a:ext cx="851760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@zylknet  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956320" y="4396680"/>
            <a:ext cx="434952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http://www.github.com/zylklab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me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152360"/>
            <a:ext cx="825372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I’m an IT/Solution Architect at zylk.net, an OOTB member working with Alfresco-based solutions during the last 8 years in large organisations. I am one of the authors of a corporate Alfresco Blog, addons developer and a very active user in Alfresco Community.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620640" y="3132000"/>
            <a:ext cx="3120480" cy="11134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352000" y="4212000"/>
            <a:ext cx="700200" cy="6454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96000" y="4365720"/>
            <a:ext cx="3597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http://www.zylk.net/alfresco-blog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71880" y="2224080"/>
            <a:ext cx="477360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https://www.linkedin.com/in/cesarcapillas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2186280"/>
            <a:ext cx="85176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 and motivations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3471120"/>
            <a:ext cx="851760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 API based customization to improve your Alfresco experience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950880" y="4785480"/>
            <a:ext cx="2118600" cy="2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and motivations (I)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ecosystem has lots of very useful third party addons (Javascript Console, Support Tools, Site Creators, Uploader Plus).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extensions fill the gap of Alfresco OOTB customizing some default behaviour (i.e. Site Creators addon).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extensions are also typical (e.g.: to hide external users invite form, custom themes, maximum number of versions or quota policies)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clients want to customize a little bit more...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and motivations (II)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152360"/>
            <a:ext cx="734328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show a set of Alfresco customizations as examples of: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extensions for improving Alfresco default functionality, resulting from client conversations.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Also presented as examples of Alfresco content models, forms extensions, JS actions, JS-based behaviours, quartz jobs examples, custom indicators, metadata templates or smart templates.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2186280"/>
            <a:ext cx="85176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Alternative to AOS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3471120"/>
            <a:ext cx="851760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Edit online with Libreoffice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502880" y="4641480"/>
            <a:ext cx="453060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https://github.com/zylklab/alfresco-share-online-edition-addon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523120" y="1224000"/>
            <a:ext cx="882360" cy="87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online with Libreoffice action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Protocol-based webdav online edition with Libreoffice 5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uses dav:// protocol URL-schemes (for Windows and Linux)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Libreoffice mimetypes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Non-SSL installations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847680" y="2232000"/>
            <a:ext cx="5149800" cy="268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2186280"/>
            <a:ext cx="85176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status to documents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3471120"/>
            <a:ext cx="851760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manage document edition lifecycle in a simple way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523120" y="1224000"/>
            <a:ext cx="882360" cy="8712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5652000" y="4702320"/>
            <a:ext cx="3345480" cy="2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https://github.com/zylklab/zk-zpm-statusable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Status-able indicators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1760" y="720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Aspect for document status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indicators and metadata template for the statusable aspect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 searches with facets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 views with smart folders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6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78280" y="2664000"/>
            <a:ext cx="4183560" cy="222948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4318920" y="1891080"/>
            <a:ext cx="4714920" cy="271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LibreOffice/5.1.6.2$Linux_X86_64 LibreOffice_project/10m0$Build-2</Application>
  <Words>502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2017-04-23T19:55:55Z</dcterms:modified>
  <cp:revision>21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